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160000" cy="7620000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76A0-E39F-47CC-BDE8-B25602A6B03D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A672A-C2A2-4473-9810-093D1292B7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211070" y="774700"/>
            <a:ext cx="784860" cy="1371601"/>
          </a:xfrm>
          <a:custGeom>
            <a:avLst/>
            <a:gdLst/>
            <a:ahLst/>
            <a:cxnLst/>
            <a:rect l="0" t="0" r="0" b="0"/>
            <a:pathLst>
              <a:path w="784860" h="1371601">
                <a:moveTo>
                  <a:pt x="582930" y="76200"/>
                </a:moveTo>
                <a:lnTo>
                  <a:pt x="568959" y="69850"/>
                </a:lnTo>
                <a:lnTo>
                  <a:pt x="563880" y="64769"/>
                </a:lnTo>
                <a:lnTo>
                  <a:pt x="548640" y="45719"/>
                </a:lnTo>
                <a:lnTo>
                  <a:pt x="534669" y="35559"/>
                </a:lnTo>
                <a:lnTo>
                  <a:pt x="518159" y="30480"/>
                </a:lnTo>
                <a:lnTo>
                  <a:pt x="501650" y="25400"/>
                </a:lnTo>
                <a:lnTo>
                  <a:pt x="485140" y="19050"/>
                </a:lnTo>
                <a:lnTo>
                  <a:pt x="464819" y="15240"/>
                </a:lnTo>
                <a:lnTo>
                  <a:pt x="444500" y="12700"/>
                </a:lnTo>
                <a:lnTo>
                  <a:pt x="421640" y="3809"/>
                </a:lnTo>
                <a:lnTo>
                  <a:pt x="401319" y="2540"/>
                </a:lnTo>
                <a:lnTo>
                  <a:pt x="382269" y="1269"/>
                </a:lnTo>
                <a:lnTo>
                  <a:pt x="361950" y="0"/>
                </a:lnTo>
                <a:lnTo>
                  <a:pt x="303530" y="0"/>
                </a:lnTo>
                <a:lnTo>
                  <a:pt x="290830" y="1269"/>
                </a:lnTo>
                <a:lnTo>
                  <a:pt x="278130" y="3809"/>
                </a:lnTo>
                <a:lnTo>
                  <a:pt x="254000" y="8890"/>
                </a:lnTo>
                <a:lnTo>
                  <a:pt x="233680" y="11430"/>
                </a:lnTo>
                <a:lnTo>
                  <a:pt x="215900" y="15240"/>
                </a:lnTo>
                <a:lnTo>
                  <a:pt x="196850" y="22859"/>
                </a:lnTo>
                <a:lnTo>
                  <a:pt x="173990" y="30480"/>
                </a:lnTo>
                <a:lnTo>
                  <a:pt x="153669" y="41910"/>
                </a:lnTo>
                <a:lnTo>
                  <a:pt x="135890" y="55880"/>
                </a:lnTo>
                <a:lnTo>
                  <a:pt x="118109" y="66039"/>
                </a:lnTo>
                <a:lnTo>
                  <a:pt x="100330" y="74930"/>
                </a:lnTo>
                <a:lnTo>
                  <a:pt x="91440" y="80010"/>
                </a:lnTo>
                <a:lnTo>
                  <a:pt x="78740" y="92710"/>
                </a:lnTo>
                <a:lnTo>
                  <a:pt x="59690" y="115569"/>
                </a:lnTo>
                <a:lnTo>
                  <a:pt x="39369" y="135889"/>
                </a:lnTo>
                <a:lnTo>
                  <a:pt x="13969" y="162560"/>
                </a:lnTo>
                <a:lnTo>
                  <a:pt x="8890" y="173989"/>
                </a:lnTo>
                <a:lnTo>
                  <a:pt x="3809" y="200660"/>
                </a:lnTo>
                <a:lnTo>
                  <a:pt x="0" y="240030"/>
                </a:lnTo>
                <a:lnTo>
                  <a:pt x="2540" y="262889"/>
                </a:lnTo>
                <a:lnTo>
                  <a:pt x="16509" y="299719"/>
                </a:lnTo>
                <a:lnTo>
                  <a:pt x="29209" y="318769"/>
                </a:lnTo>
                <a:lnTo>
                  <a:pt x="48259" y="340360"/>
                </a:lnTo>
                <a:lnTo>
                  <a:pt x="59690" y="360680"/>
                </a:lnTo>
                <a:lnTo>
                  <a:pt x="64769" y="370839"/>
                </a:lnTo>
                <a:lnTo>
                  <a:pt x="72390" y="379730"/>
                </a:lnTo>
                <a:lnTo>
                  <a:pt x="92709" y="393700"/>
                </a:lnTo>
                <a:lnTo>
                  <a:pt x="111759" y="408939"/>
                </a:lnTo>
                <a:lnTo>
                  <a:pt x="120650" y="416560"/>
                </a:lnTo>
                <a:lnTo>
                  <a:pt x="132080" y="422910"/>
                </a:lnTo>
                <a:lnTo>
                  <a:pt x="146050" y="427989"/>
                </a:lnTo>
                <a:lnTo>
                  <a:pt x="160019" y="434339"/>
                </a:lnTo>
                <a:lnTo>
                  <a:pt x="184150" y="447039"/>
                </a:lnTo>
                <a:lnTo>
                  <a:pt x="205740" y="462280"/>
                </a:lnTo>
                <a:lnTo>
                  <a:pt x="228600" y="478789"/>
                </a:lnTo>
                <a:lnTo>
                  <a:pt x="241300" y="486410"/>
                </a:lnTo>
                <a:lnTo>
                  <a:pt x="254000" y="491489"/>
                </a:lnTo>
                <a:lnTo>
                  <a:pt x="265430" y="496569"/>
                </a:lnTo>
                <a:lnTo>
                  <a:pt x="279400" y="505460"/>
                </a:lnTo>
                <a:lnTo>
                  <a:pt x="294640" y="514350"/>
                </a:lnTo>
                <a:lnTo>
                  <a:pt x="353059" y="553719"/>
                </a:lnTo>
                <a:lnTo>
                  <a:pt x="367030" y="562610"/>
                </a:lnTo>
                <a:lnTo>
                  <a:pt x="382269" y="571500"/>
                </a:lnTo>
                <a:lnTo>
                  <a:pt x="398780" y="579119"/>
                </a:lnTo>
                <a:lnTo>
                  <a:pt x="414019" y="589280"/>
                </a:lnTo>
                <a:lnTo>
                  <a:pt x="427990" y="600710"/>
                </a:lnTo>
                <a:lnTo>
                  <a:pt x="440690" y="612139"/>
                </a:lnTo>
                <a:lnTo>
                  <a:pt x="454659" y="622300"/>
                </a:lnTo>
                <a:lnTo>
                  <a:pt x="467359" y="632460"/>
                </a:lnTo>
                <a:lnTo>
                  <a:pt x="525780" y="675639"/>
                </a:lnTo>
                <a:lnTo>
                  <a:pt x="541019" y="687069"/>
                </a:lnTo>
                <a:lnTo>
                  <a:pt x="554990" y="699769"/>
                </a:lnTo>
                <a:lnTo>
                  <a:pt x="568959" y="711200"/>
                </a:lnTo>
                <a:lnTo>
                  <a:pt x="581659" y="722630"/>
                </a:lnTo>
                <a:lnTo>
                  <a:pt x="594359" y="732789"/>
                </a:lnTo>
                <a:lnTo>
                  <a:pt x="608330" y="742950"/>
                </a:lnTo>
                <a:lnTo>
                  <a:pt x="621030" y="754380"/>
                </a:lnTo>
                <a:lnTo>
                  <a:pt x="633730" y="768350"/>
                </a:lnTo>
                <a:lnTo>
                  <a:pt x="657859" y="797560"/>
                </a:lnTo>
                <a:lnTo>
                  <a:pt x="678180" y="824230"/>
                </a:lnTo>
                <a:lnTo>
                  <a:pt x="695959" y="847089"/>
                </a:lnTo>
                <a:lnTo>
                  <a:pt x="704850" y="855979"/>
                </a:lnTo>
                <a:lnTo>
                  <a:pt x="718819" y="882650"/>
                </a:lnTo>
                <a:lnTo>
                  <a:pt x="737869" y="924560"/>
                </a:lnTo>
                <a:lnTo>
                  <a:pt x="758190" y="965200"/>
                </a:lnTo>
                <a:lnTo>
                  <a:pt x="772159" y="1003300"/>
                </a:lnTo>
                <a:lnTo>
                  <a:pt x="779780" y="1027429"/>
                </a:lnTo>
                <a:lnTo>
                  <a:pt x="784859" y="1069339"/>
                </a:lnTo>
                <a:lnTo>
                  <a:pt x="783590" y="1092200"/>
                </a:lnTo>
                <a:lnTo>
                  <a:pt x="777240" y="1123950"/>
                </a:lnTo>
                <a:lnTo>
                  <a:pt x="774700" y="1151889"/>
                </a:lnTo>
                <a:lnTo>
                  <a:pt x="772159" y="1163320"/>
                </a:lnTo>
                <a:lnTo>
                  <a:pt x="767080" y="1172210"/>
                </a:lnTo>
                <a:lnTo>
                  <a:pt x="760730" y="1178560"/>
                </a:lnTo>
                <a:lnTo>
                  <a:pt x="740409" y="1220470"/>
                </a:lnTo>
                <a:lnTo>
                  <a:pt x="731519" y="1238250"/>
                </a:lnTo>
                <a:lnTo>
                  <a:pt x="715009" y="1256029"/>
                </a:lnTo>
                <a:lnTo>
                  <a:pt x="695959" y="1273810"/>
                </a:lnTo>
                <a:lnTo>
                  <a:pt x="676909" y="1291589"/>
                </a:lnTo>
                <a:lnTo>
                  <a:pt x="655319" y="1304289"/>
                </a:lnTo>
                <a:lnTo>
                  <a:pt x="632459" y="1315720"/>
                </a:lnTo>
                <a:lnTo>
                  <a:pt x="619759" y="1323339"/>
                </a:lnTo>
                <a:lnTo>
                  <a:pt x="596900" y="1337310"/>
                </a:lnTo>
                <a:lnTo>
                  <a:pt x="576580" y="1348739"/>
                </a:lnTo>
                <a:lnTo>
                  <a:pt x="565150" y="1353820"/>
                </a:lnTo>
                <a:lnTo>
                  <a:pt x="551180" y="1357629"/>
                </a:lnTo>
                <a:lnTo>
                  <a:pt x="535940" y="1362710"/>
                </a:lnTo>
                <a:lnTo>
                  <a:pt x="521969" y="1365250"/>
                </a:lnTo>
                <a:lnTo>
                  <a:pt x="508000" y="1367789"/>
                </a:lnTo>
                <a:lnTo>
                  <a:pt x="495300" y="1369060"/>
                </a:lnTo>
                <a:lnTo>
                  <a:pt x="482600" y="1370329"/>
                </a:lnTo>
                <a:lnTo>
                  <a:pt x="468630" y="1370329"/>
                </a:lnTo>
                <a:lnTo>
                  <a:pt x="443230" y="1371600"/>
                </a:lnTo>
                <a:lnTo>
                  <a:pt x="379730" y="1371600"/>
                </a:lnTo>
                <a:lnTo>
                  <a:pt x="365759" y="1370329"/>
                </a:lnTo>
                <a:lnTo>
                  <a:pt x="350519" y="1367789"/>
                </a:lnTo>
                <a:lnTo>
                  <a:pt x="335280" y="1365250"/>
                </a:lnTo>
                <a:lnTo>
                  <a:pt x="321309" y="1361439"/>
                </a:lnTo>
                <a:lnTo>
                  <a:pt x="299719" y="1353820"/>
                </a:lnTo>
                <a:lnTo>
                  <a:pt x="264159" y="1341120"/>
                </a:lnTo>
                <a:lnTo>
                  <a:pt x="255269" y="1336039"/>
                </a:lnTo>
                <a:lnTo>
                  <a:pt x="232409" y="1315720"/>
                </a:lnTo>
                <a:lnTo>
                  <a:pt x="210819" y="1305560"/>
                </a:lnTo>
                <a:lnTo>
                  <a:pt x="195580" y="1292860"/>
                </a:lnTo>
                <a:lnTo>
                  <a:pt x="173990" y="1268729"/>
                </a:lnTo>
                <a:lnTo>
                  <a:pt x="166369" y="1261110"/>
                </a:lnTo>
                <a:lnTo>
                  <a:pt x="153669" y="1240789"/>
                </a:lnTo>
                <a:lnTo>
                  <a:pt x="134619" y="1200150"/>
                </a:lnTo>
                <a:lnTo>
                  <a:pt x="129540" y="1178560"/>
                </a:lnTo>
                <a:lnTo>
                  <a:pt x="127000" y="1141729"/>
                </a:lnTo>
                <a:lnTo>
                  <a:pt x="125730" y="1104900"/>
                </a:lnTo>
                <a:lnTo>
                  <a:pt x="125730" y="1004570"/>
                </a:lnTo>
                <a:lnTo>
                  <a:pt x="132080" y="965200"/>
                </a:lnTo>
                <a:lnTo>
                  <a:pt x="143509" y="935989"/>
                </a:lnTo>
                <a:lnTo>
                  <a:pt x="157480" y="905510"/>
                </a:lnTo>
                <a:lnTo>
                  <a:pt x="180340" y="864870"/>
                </a:lnTo>
                <a:lnTo>
                  <a:pt x="204469" y="808989"/>
                </a:lnTo>
                <a:lnTo>
                  <a:pt x="236219" y="744219"/>
                </a:lnTo>
                <a:lnTo>
                  <a:pt x="252730" y="715010"/>
                </a:lnTo>
                <a:lnTo>
                  <a:pt x="269240" y="687069"/>
                </a:lnTo>
                <a:lnTo>
                  <a:pt x="287019" y="661669"/>
                </a:lnTo>
                <a:lnTo>
                  <a:pt x="307340" y="631189"/>
                </a:lnTo>
                <a:lnTo>
                  <a:pt x="328930" y="601980"/>
                </a:lnTo>
                <a:lnTo>
                  <a:pt x="359409" y="567689"/>
                </a:lnTo>
                <a:lnTo>
                  <a:pt x="382269" y="538480"/>
                </a:lnTo>
                <a:lnTo>
                  <a:pt x="402590" y="510539"/>
                </a:lnTo>
                <a:lnTo>
                  <a:pt x="420369" y="485139"/>
                </a:lnTo>
                <a:lnTo>
                  <a:pt x="438150" y="464819"/>
                </a:lnTo>
                <a:lnTo>
                  <a:pt x="459740" y="441960"/>
                </a:lnTo>
                <a:lnTo>
                  <a:pt x="480059" y="417830"/>
                </a:lnTo>
                <a:lnTo>
                  <a:pt x="516890" y="355600"/>
                </a:lnTo>
                <a:lnTo>
                  <a:pt x="541019" y="323850"/>
                </a:lnTo>
                <a:lnTo>
                  <a:pt x="546100" y="313689"/>
                </a:lnTo>
                <a:lnTo>
                  <a:pt x="556259" y="279400"/>
                </a:lnTo>
                <a:lnTo>
                  <a:pt x="567690" y="250189"/>
                </a:lnTo>
                <a:lnTo>
                  <a:pt x="593090" y="205739"/>
                </a:lnTo>
                <a:lnTo>
                  <a:pt x="607059" y="175260"/>
                </a:lnTo>
                <a:lnTo>
                  <a:pt x="614680" y="149860"/>
                </a:lnTo>
                <a:lnTo>
                  <a:pt x="617219" y="134619"/>
                </a:lnTo>
                <a:lnTo>
                  <a:pt x="621030" y="762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147060" y="769619"/>
            <a:ext cx="520700" cy="1325882"/>
          </a:xfrm>
          <a:custGeom>
            <a:avLst/>
            <a:gdLst/>
            <a:ahLst/>
            <a:cxnLst/>
            <a:rect l="0" t="0" r="0" b="0"/>
            <a:pathLst>
              <a:path w="520700" h="1325882">
                <a:moveTo>
                  <a:pt x="129540" y="195581"/>
                </a:moveTo>
                <a:lnTo>
                  <a:pt x="147319" y="160020"/>
                </a:lnTo>
                <a:lnTo>
                  <a:pt x="160019" y="142241"/>
                </a:lnTo>
                <a:lnTo>
                  <a:pt x="171449" y="121920"/>
                </a:lnTo>
                <a:lnTo>
                  <a:pt x="184149" y="97791"/>
                </a:lnTo>
                <a:lnTo>
                  <a:pt x="191769" y="90170"/>
                </a:lnTo>
                <a:lnTo>
                  <a:pt x="200660" y="85091"/>
                </a:lnTo>
                <a:lnTo>
                  <a:pt x="210819" y="80011"/>
                </a:lnTo>
                <a:lnTo>
                  <a:pt x="220980" y="71120"/>
                </a:lnTo>
                <a:lnTo>
                  <a:pt x="229869" y="62231"/>
                </a:lnTo>
                <a:lnTo>
                  <a:pt x="238760" y="52070"/>
                </a:lnTo>
                <a:lnTo>
                  <a:pt x="248919" y="44450"/>
                </a:lnTo>
                <a:lnTo>
                  <a:pt x="260349" y="39371"/>
                </a:lnTo>
                <a:lnTo>
                  <a:pt x="271780" y="36831"/>
                </a:lnTo>
                <a:lnTo>
                  <a:pt x="280669" y="33021"/>
                </a:lnTo>
                <a:lnTo>
                  <a:pt x="294640" y="25400"/>
                </a:lnTo>
                <a:lnTo>
                  <a:pt x="308610" y="17781"/>
                </a:lnTo>
                <a:lnTo>
                  <a:pt x="317499" y="13971"/>
                </a:lnTo>
                <a:lnTo>
                  <a:pt x="326390" y="8890"/>
                </a:lnTo>
                <a:lnTo>
                  <a:pt x="336549" y="5081"/>
                </a:lnTo>
                <a:lnTo>
                  <a:pt x="347980" y="1271"/>
                </a:lnTo>
                <a:lnTo>
                  <a:pt x="358140" y="0"/>
                </a:lnTo>
                <a:lnTo>
                  <a:pt x="368299" y="0"/>
                </a:lnTo>
                <a:lnTo>
                  <a:pt x="377190" y="1271"/>
                </a:lnTo>
                <a:lnTo>
                  <a:pt x="386080" y="2540"/>
                </a:lnTo>
                <a:lnTo>
                  <a:pt x="394969" y="3811"/>
                </a:lnTo>
                <a:lnTo>
                  <a:pt x="403860" y="3811"/>
                </a:lnTo>
                <a:lnTo>
                  <a:pt x="412749" y="6350"/>
                </a:lnTo>
                <a:lnTo>
                  <a:pt x="421640" y="8890"/>
                </a:lnTo>
                <a:lnTo>
                  <a:pt x="439419" y="15240"/>
                </a:lnTo>
                <a:lnTo>
                  <a:pt x="462280" y="22861"/>
                </a:lnTo>
                <a:lnTo>
                  <a:pt x="471169" y="29211"/>
                </a:lnTo>
                <a:lnTo>
                  <a:pt x="485140" y="48261"/>
                </a:lnTo>
                <a:lnTo>
                  <a:pt x="500380" y="82550"/>
                </a:lnTo>
                <a:lnTo>
                  <a:pt x="514349" y="113031"/>
                </a:lnTo>
                <a:lnTo>
                  <a:pt x="519430" y="134620"/>
                </a:lnTo>
                <a:lnTo>
                  <a:pt x="520699" y="146050"/>
                </a:lnTo>
                <a:lnTo>
                  <a:pt x="518160" y="171450"/>
                </a:lnTo>
                <a:lnTo>
                  <a:pt x="513080" y="212091"/>
                </a:lnTo>
                <a:lnTo>
                  <a:pt x="510540" y="241300"/>
                </a:lnTo>
                <a:lnTo>
                  <a:pt x="501649" y="274320"/>
                </a:lnTo>
                <a:lnTo>
                  <a:pt x="497840" y="309881"/>
                </a:lnTo>
                <a:lnTo>
                  <a:pt x="488949" y="340361"/>
                </a:lnTo>
                <a:lnTo>
                  <a:pt x="486410" y="382270"/>
                </a:lnTo>
                <a:lnTo>
                  <a:pt x="483869" y="414020"/>
                </a:lnTo>
                <a:lnTo>
                  <a:pt x="474980" y="450850"/>
                </a:lnTo>
                <a:lnTo>
                  <a:pt x="463549" y="487681"/>
                </a:lnTo>
                <a:lnTo>
                  <a:pt x="449580" y="525781"/>
                </a:lnTo>
                <a:lnTo>
                  <a:pt x="435610" y="551181"/>
                </a:lnTo>
                <a:lnTo>
                  <a:pt x="427990" y="572770"/>
                </a:lnTo>
                <a:lnTo>
                  <a:pt x="420369" y="604520"/>
                </a:lnTo>
                <a:lnTo>
                  <a:pt x="411480" y="628650"/>
                </a:lnTo>
                <a:lnTo>
                  <a:pt x="397510" y="652781"/>
                </a:lnTo>
                <a:lnTo>
                  <a:pt x="382269" y="678181"/>
                </a:lnTo>
                <a:lnTo>
                  <a:pt x="374649" y="690881"/>
                </a:lnTo>
                <a:lnTo>
                  <a:pt x="365760" y="716281"/>
                </a:lnTo>
                <a:lnTo>
                  <a:pt x="363219" y="728981"/>
                </a:lnTo>
                <a:lnTo>
                  <a:pt x="353060" y="754381"/>
                </a:lnTo>
                <a:lnTo>
                  <a:pt x="339090" y="779781"/>
                </a:lnTo>
                <a:lnTo>
                  <a:pt x="316230" y="816611"/>
                </a:lnTo>
                <a:lnTo>
                  <a:pt x="304799" y="836931"/>
                </a:lnTo>
                <a:lnTo>
                  <a:pt x="292099" y="854711"/>
                </a:lnTo>
                <a:lnTo>
                  <a:pt x="278130" y="873760"/>
                </a:lnTo>
                <a:lnTo>
                  <a:pt x="266699" y="896620"/>
                </a:lnTo>
                <a:lnTo>
                  <a:pt x="253999" y="916941"/>
                </a:lnTo>
                <a:lnTo>
                  <a:pt x="240030" y="935991"/>
                </a:lnTo>
                <a:lnTo>
                  <a:pt x="228599" y="960120"/>
                </a:lnTo>
                <a:lnTo>
                  <a:pt x="215899" y="980441"/>
                </a:lnTo>
                <a:lnTo>
                  <a:pt x="200660" y="998220"/>
                </a:lnTo>
                <a:lnTo>
                  <a:pt x="184149" y="1016001"/>
                </a:lnTo>
                <a:lnTo>
                  <a:pt x="179069" y="1026160"/>
                </a:lnTo>
                <a:lnTo>
                  <a:pt x="167640" y="1059181"/>
                </a:lnTo>
                <a:lnTo>
                  <a:pt x="156210" y="1078231"/>
                </a:lnTo>
                <a:lnTo>
                  <a:pt x="140969" y="1096010"/>
                </a:lnTo>
                <a:lnTo>
                  <a:pt x="125730" y="1113791"/>
                </a:lnTo>
                <a:lnTo>
                  <a:pt x="114299" y="1131570"/>
                </a:lnTo>
                <a:lnTo>
                  <a:pt x="109219" y="1148081"/>
                </a:lnTo>
                <a:lnTo>
                  <a:pt x="106680" y="1156970"/>
                </a:lnTo>
                <a:lnTo>
                  <a:pt x="97790" y="1173481"/>
                </a:lnTo>
                <a:lnTo>
                  <a:pt x="85090" y="1188720"/>
                </a:lnTo>
                <a:lnTo>
                  <a:pt x="68579" y="1200151"/>
                </a:lnTo>
                <a:lnTo>
                  <a:pt x="63500" y="1206501"/>
                </a:lnTo>
                <a:lnTo>
                  <a:pt x="60960" y="1214120"/>
                </a:lnTo>
                <a:lnTo>
                  <a:pt x="48260" y="1245870"/>
                </a:lnTo>
                <a:lnTo>
                  <a:pt x="35560" y="1263651"/>
                </a:lnTo>
                <a:lnTo>
                  <a:pt x="24129" y="1277620"/>
                </a:lnTo>
                <a:lnTo>
                  <a:pt x="5079" y="1297941"/>
                </a:lnTo>
                <a:lnTo>
                  <a:pt x="0" y="1303020"/>
                </a:lnTo>
                <a:lnTo>
                  <a:pt x="0" y="1306831"/>
                </a:lnTo>
                <a:lnTo>
                  <a:pt x="1269" y="1308101"/>
                </a:lnTo>
                <a:lnTo>
                  <a:pt x="6350" y="1310641"/>
                </a:lnTo>
                <a:lnTo>
                  <a:pt x="22860" y="1311910"/>
                </a:lnTo>
                <a:lnTo>
                  <a:pt x="33019" y="1311910"/>
                </a:lnTo>
                <a:lnTo>
                  <a:pt x="40640" y="1310641"/>
                </a:lnTo>
                <a:lnTo>
                  <a:pt x="54610" y="1305560"/>
                </a:lnTo>
                <a:lnTo>
                  <a:pt x="62229" y="1304291"/>
                </a:lnTo>
                <a:lnTo>
                  <a:pt x="72390" y="1303020"/>
                </a:lnTo>
                <a:lnTo>
                  <a:pt x="82550" y="1301751"/>
                </a:lnTo>
                <a:lnTo>
                  <a:pt x="95250" y="1301751"/>
                </a:lnTo>
                <a:lnTo>
                  <a:pt x="124460" y="1300481"/>
                </a:lnTo>
                <a:lnTo>
                  <a:pt x="140969" y="1301751"/>
                </a:lnTo>
                <a:lnTo>
                  <a:pt x="156210" y="1304291"/>
                </a:lnTo>
                <a:lnTo>
                  <a:pt x="172719" y="1306831"/>
                </a:lnTo>
                <a:lnTo>
                  <a:pt x="189230" y="1309370"/>
                </a:lnTo>
                <a:lnTo>
                  <a:pt x="205740" y="1310641"/>
                </a:lnTo>
                <a:lnTo>
                  <a:pt x="237490" y="1311910"/>
                </a:lnTo>
                <a:lnTo>
                  <a:pt x="260349" y="1313181"/>
                </a:lnTo>
                <a:lnTo>
                  <a:pt x="273049" y="1314451"/>
                </a:lnTo>
                <a:lnTo>
                  <a:pt x="287019" y="1316991"/>
                </a:lnTo>
                <a:lnTo>
                  <a:pt x="302260" y="1319531"/>
                </a:lnTo>
                <a:lnTo>
                  <a:pt x="316230" y="1322070"/>
                </a:lnTo>
                <a:lnTo>
                  <a:pt x="330199" y="1323341"/>
                </a:lnTo>
                <a:lnTo>
                  <a:pt x="344169" y="1324610"/>
                </a:lnTo>
                <a:lnTo>
                  <a:pt x="356869" y="1324610"/>
                </a:lnTo>
                <a:lnTo>
                  <a:pt x="383540" y="1325881"/>
                </a:lnTo>
                <a:lnTo>
                  <a:pt x="393699" y="1324610"/>
                </a:lnTo>
                <a:lnTo>
                  <a:pt x="401319" y="1322070"/>
                </a:lnTo>
                <a:lnTo>
                  <a:pt x="421640" y="1313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000500" y="800100"/>
            <a:ext cx="557530" cy="1358901"/>
          </a:xfrm>
          <a:custGeom>
            <a:avLst/>
            <a:gdLst/>
            <a:ahLst/>
            <a:cxnLst/>
            <a:rect l="0" t="0" r="0" b="0"/>
            <a:pathLst>
              <a:path w="557530" h="1358901">
                <a:moveTo>
                  <a:pt x="0" y="12700"/>
                </a:moveTo>
                <a:lnTo>
                  <a:pt x="6350" y="6350"/>
                </a:lnTo>
                <a:lnTo>
                  <a:pt x="12700" y="3809"/>
                </a:lnTo>
                <a:lnTo>
                  <a:pt x="21590" y="2540"/>
                </a:lnTo>
                <a:lnTo>
                  <a:pt x="31750" y="1269"/>
                </a:lnTo>
                <a:lnTo>
                  <a:pt x="43179" y="1269"/>
                </a:lnTo>
                <a:lnTo>
                  <a:pt x="72390" y="0"/>
                </a:lnTo>
                <a:lnTo>
                  <a:pt x="508000" y="0"/>
                </a:lnTo>
                <a:lnTo>
                  <a:pt x="518159" y="1269"/>
                </a:lnTo>
                <a:lnTo>
                  <a:pt x="532129" y="6350"/>
                </a:lnTo>
                <a:lnTo>
                  <a:pt x="538479" y="11430"/>
                </a:lnTo>
                <a:lnTo>
                  <a:pt x="548640" y="24130"/>
                </a:lnTo>
                <a:lnTo>
                  <a:pt x="554990" y="39369"/>
                </a:lnTo>
                <a:lnTo>
                  <a:pt x="557529" y="78739"/>
                </a:lnTo>
                <a:lnTo>
                  <a:pt x="557529" y="120650"/>
                </a:lnTo>
                <a:lnTo>
                  <a:pt x="549909" y="162560"/>
                </a:lnTo>
                <a:lnTo>
                  <a:pt x="546100" y="201930"/>
                </a:lnTo>
                <a:lnTo>
                  <a:pt x="535940" y="241300"/>
                </a:lnTo>
                <a:lnTo>
                  <a:pt x="523240" y="279400"/>
                </a:lnTo>
                <a:lnTo>
                  <a:pt x="509270" y="304800"/>
                </a:lnTo>
                <a:lnTo>
                  <a:pt x="492759" y="342900"/>
                </a:lnTo>
                <a:lnTo>
                  <a:pt x="487679" y="372110"/>
                </a:lnTo>
                <a:lnTo>
                  <a:pt x="481329" y="403860"/>
                </a:lnTo>
                <a:lnTo>
                  <a:pt x="469900" y="436880"/>
                </a:lnTo>
                <a:lnTo>
                  <a:pt x="455929" y="469900"/>
                </a:lnTo>
                <a:lnTo>
                  <a:pt x="441959" y="504189"/>
                </a:lnTo>
                <a:lnTo>
                  <a:pt x="436879" y="537210"/>
                </a:lnTo>
                <a:lnTo>
                  <a:pt x="426720" y="571500"/>
                </a:lnTo>
                <a:lnTo>
                  <a:pt x="419100" y="588010"/>
                </a:lnTo>
                <a:lnTo>
                  <a:pt x="410209" y="619760"/>
                </a:lnTo>
                <a:lnTo>
                  <a:pt x="383540" y="706119"/>
                </a:lnTo>
                <a:lnTo>
                  <a:pt x="370840" y="742950"/>
                </a:lnTo>
                <a:lnTo>
                  <a:pt x="360679" y="773430"/>
                </a:lnTo>
                <a:lnTo>
                  <a:pt x="350520" y="798830"/>
                </a:lnTo>
                <a:lnTo>
                  <a:pt x="341629" y="824230"/>
                </a:lnTo>
                <a:lnTo>
                  <a:pt x="335279" y="847089"/>
                </a:lnTo>
                <a:lnTo>
                  <a:pt x="300990" y="981710"/>
                </a:lnTo>
                <a:lnTo>
                  <a:pt x="288290" y="1016000"/>
                </a:lnTo>
                <a:lnTo>
                  <a:pt x="275590" y="1047750"/>
                </a:lnTo>
                <a:lnTo>
                  <a:pt x="264159" y="1076960"/>
                </a:lnTo>
                <a:lnTo>
                  <a:pt x="255270" y="1107439"/>
                </a:lnTo>
                <a:lnTo>
                  <a:pt x="247650" y="1137920"/>
                </a:lnTo>
                <a:lnTo>
                  <a:pt x="241300" y="1179829"/>
                </a:lnTo>
                <a:lnTo>
                  <a:pt x="231140" y="1219200"/>
                </a:lnTo>
                <a:lnTo>
                  <a:pt x="219709" y="1258570"/>
                </a:lnTo>
                <a:lnTo>
                  <a:pt x="212090" y="1289050"/>
                </a:lnTo>
                <a:lnTo>
                  <a:pt x="199390" y="1324610"/>
                </a:lnTo>
                <a:lnTo>
                  <a:pt x="190500" y="1341120"/>
                </a:lnTo>
                <a:lnTo>
                  <a:pt x="177800" y="1358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742179" y="850900"/>
            <a:ext cx="706122" cy="469901"/>
          </a:xfrm>
          <a:custGeom>
            <a:avLst/>
            <a:gdLst/>
            <a:ahLst/>
            <a:cxnLst/>
            <a:rect l="0" t="0" r="0" b="0"/>
            <a:pathLst>
              <a:path w="706122" h="469901">
                <a:moveTo>
                  <a:pt x="185421" y="0"/>
                </a:moveTo>
                <a:lnTo>
                  <a:pt x="179071" y="26669"/>
                </a:lnTo>
                <a:lnTo>
                  <a:pt x="176530" y="40639"/>
                </a:lnTo>
                <a:lnTo>
                  <a:pt x="175261" y="55880"/>
                </a:lnTo>
                <a:lnTo>
                  <a:pt x="173991" y="71119"/>
                </a:lnTo>
                <a:lnTo>
                  <a:pt x="172721" y="86360"/>
                </a:lnTo>
                <a:lnTo>
                  <a:pt x="170180" y="102869"/>
                </a:lnTo>
                <a:lnTo>
                  <a:pt x="166371" y="119380"/>
                </a:lnTo>
                <a:lnTo>
                  <a:pt x="161291" y="133350"/>
                </a:lnTo>
                <a:lnTo>
                  <a:pt x="154941" y="144780"/>
                </a:lnTo>
                <a:lnTo>
                  <a:pt x="148591" y="156210"/>
                </a:lnTo>
                <a:lnTo>
                  <a:pt x="142241" y="166369"/>
                </a:lnTo>
                <a:lnTo>
                  <a:pt x="137161" y="175260"/>
                </a:lnTo>
                <a:lnTo>
                  <a:pt x="132080" y="185419"/>
                </a:lnTo>
                <a:lnTo>
                  <a:pt x="128271" y="195580"/>
                </a:lnTo>
                <a:lnTo>
                  <a:pt x="127000" y="205739"/>
                </a:lnTo>
                <a:lnTo>
                  <a:pt x="124461" y="218439"/>
                </a:lnTo>
                <a:lnTo>
                  <a:pt x="120650" y="228600"/>
                </a:lnTo>
                <a:lnTo>
                  <a:pt x="115571" y="238760"/>
                </a:lnTo>
                <a:lnTo>
                  <a:pt x="109221" y="247650"/>
                </a:lnTo>
                <a:lnTo>
                  <a:pt x="104141" y="257810"/>
                </a:lnTo>
                <a:lnTo>
                  <a:pt x="99061" y="269239"/>
                </a:lnTo>
                <a:lnTo>
                  <a:pt x="93980" y="281939"/>
                </a:lnTo>
                <a:lnTo>
                  <a:pt x="88900" y="292100"/>
                </a:lnTo>
                <a:lnTo>
                  <a:pt x="80011" y="311150"/>
                </a:lnTo>
                <a:lnTo>
                  <a:pt x="67311" y="337819"/>
                </a:lnTo>
                <a:lnTo>
                  <a:pt x="58421" y="351789"/>
                </a:lnTo>
                <a:lnTo>
                  <a:pt x="48261" y="364489"/>
                </a:lnTo>
                <a:lnTo>
                  <a:pt x="34291" y="384810"/>
                </a:lnTo>
                <a:lnTo>
                  <a:pt x="26671" y="394969"/>
                </a:lnTo>
                <a:lnTo>
                  <a:pt x="19050" y="405130"/>
                </a:lnTo>
                <a:lnTo>
                  <a:pt x="11430" y="414019"/>
                </a:lnTo>
                <a:lnTo>
                  <a:pt x="6350" y="424180"/>
                </a:lnTo>
                <a:lnTo>
                  <a:pt x="2541" y="435610"/>
                </a:lnTo>
                <a:lnTo>
                  <a:pt x="0" y="447039"/>
                </a:lnTo>
                <a:lnTo>
                  <a:pt x="1271" y="454660"/>
                </a:lnTo>
                <a:lnTo>
                  <a:pt x="5080" y="459739"/>
                </a:lnTo>
                <a:lnTo>
                  <a:pt x="10161" y="463550"/>
                </a:lnTo>
                <a:lnTo>
                  <a:pt x="26671" y="467360"/>
                </a:lnTo>
                <a:lnTo>
                  <a:pt x="36830" y="467360"/>
                </a:lnTo>
                <a:lnTo>
                  <a:pt x="45721" y="467360"/>
                </a:lnTo>
                <a:lnTo>
                  <a:pt x="53341" y="464819"/>
                </a:lnTo>
                <a:lnTo>
                  <a:pt x="58421" y="462280"/>
                </a:lnTo>
                <a:lnTo>
                  <a:pt x="81280" y="459739"/>
                </a:lnTo>
                <a:lnTo>
                  <a:pt x="93980" y="458469"/>
                </a:lnTo>
                <a:lnTo>
                  <a:pt x="124461" y="458469"/>
                </a:lnTo>
                <a:lnTo>
                  <a:pt x="250191" y="457200"/>
                </a:lnTo>
                <a:lnTo>
                  <a:pt x="334011" y="457200"/>
                </a:lnTo>
                <a:lnTo>
                  <a:pt x="346711" y="458469"/>
                </a:lnTo>
                <a:lnTo>
                  <a:pt x="368300" y="463550"/>
                </a:lnTo>
                <a:lnTo>
                  <a:pt x="378461" y="466089"/>
                </a:lnTo>
                <a:lnTo>
                  <a:pt x="391161" y="467360"/>
                </a:lnTo>
                <a:lnTo>
                  <a:pt x="402591" y="468630"/>
                </a:lnTo>
                <a:lnTo>
                  <a:pt x="415291" y="468630"/>
                </a:lnTo>
                <a:lnTo>
                  <a:pt x="439421" y="469900"/>
                </a:lnTo>
                <a:lnTo>
                  <a:pt x="553721" y="469900"/>
                </a:lnTo>
                <a:lnTo>
                  <a:pt x="575311" y="466089"/>
                </a:lnTo>
                <a:lnTo>
                  <a:pt x="706121" y="444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43500" y="685800"/>
            <a:ext cx="139701" cy="1282701"/>
          </a:xfrm>
          <a:custGeom>
            <a:avLst/>
            <a:gdLst/>
            <a:ahLst/>
            <a:cxnLst/>
            <a:rect l="0" t="0" r="0" b="0"/>
            <a:pathLst>
              <a:path w="139701" h="1282701">
                <a:moveTo>
                  <a:pt x="139700" y="0"/>
                </a:moveTo>
                <a:lnTo>
                  <a:pt x="133350" y="13969"/>
                </a:lnTo>
                <a:lnTo>
                  <a:pt x="129540" y="21590"/>
                </a:lnTo>
                <a:lnTo>
                  <a:pt x="125729" y="31750"/>
                </a:lnTo>
                <a:lnTo>
                  <a:pt x="121920" y="41909"/>
                </a:lnTo>
                <a:lnTo>
                  <a:pt x="118109" y="54609"/>
                </a:lnTo>
                <a:lnTo>
                  <a:pt x="109220" y="83819"/>
                </a:lnTo>
                <a:lnTo>
                  <a:pt x="106679" y="97790"/>
                </a:lnTo>
                <a:lnTo>
                  <a:pt x="104140" y="125730"/>
                </a:lnTo>
                <a:lnTo>
                  <a:pt x="101600" y="138430"/>
                </a:lnTo>
                <a:lnTo>
                  <a:pt x="99059" y="152400"/>
                </a:lnTo>
                <a:lnTo>
                  <a:pt x="95250" y="165100"/>
                </a:lnTo>
                <a:lnTo>
                  <a:pt x="91440" y="190500"/>
                </a:lnTo>
                <a:lnTo>
                  <a:pt x="90170" y="217169"/>
                </a:lnTo>
                <a:lnTo>
                  <a:pt x="88900" y="247650"/>
                </a:lnTo>
                <a:lnTo>
                  <a:pt x="88900" y="297180"/>
                </a:lnTo>
                <a:lnTo>
                  <a:pt x="85090" y="326389"/>
                </a:lnTo>
                <a:lnTo>
                  <a:pt x="82550" y="340360"/>
                </a:lnTo>
                <a:lnTo>
                  <a:pt x="78740" y="370839"/>
                </a:lnTo>
                <a:lnTo>
                  <a:pt x="76200" y="405130"/>
                </a:lnTo>
                <a:lnTo>
                  <a:pt x="73659" y="424180"/>
                </a:lnTo>
                <a:lnTo>
                  <a:pt x="69850" y="443230"/>
                </a:lnTo>
                <a:lnTo>
                  <a:pt x="66040" y="462280"/>
                </a:lnTo>
                <a:lnTo>
                  <a:pt x="58420" y="497839"/>
                </a:lnTo>
                <a:lnTo>
                  <a:pt x="55879" y="516889"/>
                </a:lnTo>
                <a:lnTo>
                  <a:pt x="53340" y="556260"/>
                </a:lnTo>
                <a:lnTo>
                  <a:pt x="41909" y="716279"/>
                </a:lnTo>
                <a:lnTo>
                  <a:pt x="40640" y="773430"/>
                </a:lnTo>
                <a:lnTo>
                  <a:pt x="38100" y="797560"/>
                </a:lnTo>
                <a:lnTo>
                  <a:pt x="35559" y="821689"/>
                </a:lnTo>
                <a:lnTo>
                  <a:pt x="31750" y="843280"/>
                </a:lnTo>
                <a:lnTo>
                  <a:pt x="29209" y="864869"/>
                </a:lnTo>
                <a:lnTo>
                  <a:pt x="27940" y="902969"/>
                </a:lnTo>
                <a:lnTo>
                  <a:pt x="26670" y="938530"/>
                </a:lnTo>
                <a:lnTo>
                  <a:pt x="25400" y="1024889"/>
                </a:lnTo>
                <a:lnTo>
                  <a:pt x="25400" y="1141729"/>
                </a:lnTo>
                <a:lnTo>
                  <a:pt x="21590" y="1168400"/>
                </a:lnTo>
                <a:lnTo>
                  <a:pt x="19050" y="1181100"/>
                </a:lnTo>
                <a:lnTo>
                  <a:pt x="11429" y="1217929"/>
                </a:lnTo>
                <a:lnTo>
                  <a:pt x="0" y="128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511300" y="3048000"/>
            <a:ext cx="292101" cy="1"/>
          </a:xfrm>
          <a:custGeom>
            <a:avLst/>
            <a:gdLst/>
            <a:ahLst/>
            <a:cxnLst/>
            <a:rect l="0" t="0" r="0" b="0"/>
            <a:pathLst>
              <a:path w="292101" h="1">
                <a:moveTo>
                  <a:pt x="0" y="0"/>
                </a:moveTo>
                <a:lnTo>
                  <a:pt x="2921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73300" y="2519679"/>
            <a:ext cx="530861" cy="1049022"/>
          </a:xfrm>
          <a:custGeom>
            <a:avLst/>
            <a:gdLst/>
            <a:ahLst/>
            <a:cxnLst/>
            <a:rect l="0" t="0" r="0" b="0"/>
            <a:pathLst>
              <a:path w="530861" h="1049022">
                <a:moveTo>
                  <a:pt x="25400" y="160021"/>
                </a:moveTo>
                <a:lnTo>
                  <a:pt x="31750" y="146050"/>
                </a:lnTo>
                <a:lnTo>
                  <a:pt x="36829" y="140971"/>
                </a:lnTo>
                <a:lnTo>
                  <a:pt x="49529" y="130810"/>
                </a:lnTo>
                <a:lnTo>
                  <a:pt x="66039" y="118110"/>
                </a:lnTo>
                <a:lnTo>
                  <a:pt x="78739" y="109221"/>
                </a:lnTo>
                <a:lnTo>
                  <a:pt x="93979" y="100331"/>
                </a:lnTo>
                <a:lnTo>
                  <a:pt x="110489" y="92710"/>
                </a:lnTo>
                <a:lnTo>
                  <a:pt x="123189" y="80010"/>
                </a:lnTo>
                <a:lnTo>
                  <a:pt x="128270" y="72391"/>
                </a:lnTo>
                <a:lnTo>
                  <a:pt x="137160" y="66041"/>
                </a:lnTo>
                <a:lnTo>
                  <a:pt x="146050" y="60960"/>
                </a:lnTo>
                <a:lnTo>
                  <a:pt x="185420" y="41910"/>
                </a:lnTo>
                <a:lnTo>
                  <a:pt x="220979" y="25400"/>
                </a:lnTo>
                <a:lnTo>
                  <a:pt x="245110" y="15241"/>
                </a:lnTo>
                <a:lnTo>
                  <a:pt x="265429" y="8891"/>
                </a:lnTo>
                <a:lnTo>
                  <a:pt x="281939" y="3810"/>
                </a:lnTo>
                <a:lnTo>
                  <a:pt x="298450" y="1271"/>
                </a:lnTo>
                <a:lnTo>
                  <a:pt x="312420" y="0"/>
                </a:lnTo>
                <a:lnTo>
                  <a:pt x="323850" y="1271"/>
                </a:lnTo>
                <a:lnTo>
                  <a:pt x="334010" y="3810"/>
                </a:lnTo>
                <a:lnTo>
                  <a:pt x="345439" y="7621"/>
                </a:lnTo>
                <a:lnTo>
                  <a:pt x="356870" y="12700"/>
                </a:lnTo>
                <a:lnTo>
                  <a:pt x="381000" y="25400"/>
                </a:lnTo>
                <a:lnTo>
                  <a:pt x="400050" y="35560"/>
                </a:lnTo>
                <a:lnTo>
                  <a:pt x="414020" y="48260"/>
                </a:lnTo>
                <a:lnTo>
                  <a:pt x="420370" y="55881"/>
                </a:lnTo>
                <a:lnTo>
                  <a:pt x="430529" y="80010"/>
                </a:lnTo>
                <a:lnTo>
                  <a:pt x="438150" y="107950"/>
                </a:lnTo>
                <a:lnTo>
                  <a:pt x="441960" y="133350"/>
                </a:lnTo>
                <a:lnTo>
                  <a:pt x="439420" y="156210"/>
                </a:lnTo>
                <a:lnTo>
                  <a:pt x="436879" y="165100"/>
                </a:lnTo>
                <a:lnTo>
                  <a:pt x="427989" y="184150"/>
                </a:lnTo>
                <a:lnTo>
                  <a:pt x="415289" y="207010"/>
                </a:lnTo>
                <a:lnTo>
                  <a:pt x="400050" y="233681"/>
                </a:lnTo>
                <a:lnTo>
                  <a:pt x="384810" y="254000"/>
                </a:lnTo>
                <a:lnTo>
                  <a:pt x="370839" y="270510"/>
                </a:lnTo>
                <a:lnTo>
                  <a:pt x="356870" y="284481"/>
                </a:lnTo>
                <a:lnTo>
                  <a:pt x="345439" y="295910"/>
                </a:lnTo>
                <a:lnTo>
                  <a:pt x="335279" y="303531"/>
                </a:lnTo>
                <a:lnTo>
                  <a:pt x="313689" y="318771"/>
                </a:lnTo>
                <a:lnTo>
                  <a:pt x="290829" y="334010"/>
                </a:lnTo>
                <a:lnTo>
                  <a:pt x="269239" y="344171"/>
                </a:lnTo>
                <a:lnTo>
                  <a:pt x="243839" y="354331"/>
                </a:lnTo>
                <a:lnTo>
                  <a:pt x="213360" y="365760"/>
                </a:lnTo>
                <a:lnTo>
                  <a:pt x="190500" y="373381"/>
                </a:lnTo>
                <a:lnTo>
                  <a:pt x="171450" y="378460"/>
                </a:lnTo>
                <a:lnTo>
                  <a:pt x="157479" y="382271"/>
                </a:lnTo>
                <a:lnTo>
                  <a:pt x="149860" y="383541"/>
                </a:lnTo>
                <a:lnTo>
                  <a:pt x="147320" y="386081"/>
                </a:lnTo>
                <a:lnTo>
                  <a:pt x="149860" y="386081"/>
                </a:lnTo>
                <a:lnTo>
                  <a:pt x="153670" y="386081"/>
                </a:lnTo>
                <a:lnTo>
                  <a:pt x="165100" y="381000"/>
                </a:lnTo>
                <a:lnTo>
                  <a:pt x="176529" y="379731"/>
                </a:lnTo>
                <a:lnTo>
                  <a:pt x="190500" y="378460"/>
                </a:lnTo>
                <a:lnTo>
                  <a:pt x="208279" y="377191"/>
                </a:lnTo>
                <a:lnTo>
                  <a:pt x="219710" y="378460"/>
                </a:lnTo>
                <a:lnTo>
                  <a:pt x="229870" y="381000"/>
                </a:lnTo>
                <a:lnTo>
                  <a:pt x="237489" y="383541"/>
                </a:lnTo>
                <a:lnTo>
                  <a:pt x="247650" y="384810"/>
                </a:lnTo>
                <a:lnTo>
                  <a:pt x="257810" y="386081"/>
                </a:lnTo>
                <a:lnTo>
                  <a:pt x="269239" y="387350"/>
                </a:lnTo>
                <a:lnTo>
                  <a:pt x="279400" y="388621"/>
                </a:lnTo>
                <a:lnTo>
                  <a:pt x="289560" y="391160"/>
                </a:lnTo>
                <a:lnTo>
                  <a:pt x="298450" y="394971"/>
                </a:lnTo>
                <a:lnTo>
                  <a:pt x="311150" y="398781"/>
                </a:lnTo>
                <a:lnTo>
                  <a:pt x="339089" y="406400"/>
                </a:lnTo>
                <a:lnTo>
                  <a:pt x="350520" y="410210"/>
                </a:lnTo>
                <a:lnTo>
                  <a:pt x="375920" y="422910"/>
                </a:lnTo>
                <a:lnTo>
                  <a:pt x="386079" y="426721"/>
                </a:lnTo>
                <a:lnTo>
                  <a:pt x="397510" y="430531"/>
                </a:lnTo>
                <a:lnTo>
                  <a:pt x="405129" y="436881"/>
                </a:lnTo>
                <a:lnTo>
                  <a:pt x="419100" y="450850"/>
                </a:lnTo>
                <a:lnTo>
                  <a:pt x="434339" y="466091"/>
                </a:lnTo>
                <a:lnTo>
                  <a:pt x="441960" y="473710"/>
                </a:lnTo>
                <a:lnTo>
                  <a:pt x="450850" y="485141"/>
                </a:lnTo>
                <a:lnTo>
                  <a:pt x="461010" y="497841"/>
                </a:lnTo>
                <a:lnTo>
                  <a:pt x="472439" y="511810"/>
                </a:lnTo>
                <a:lnTo>
                  <a:pt x="488950" y="532131"/>
                </a:lnTo>
                <a:lnTo>
                  <a:pt x="495300" y="539750"/>
                </a:lnTo>
                <a:lnTo>
                  <a:pt x="510539" y="570231"/>
                </a:lnTo>
                <a:lnTo>
                  <a:pt x="524510" y="598171"/>
                </a:lnTo>
                <a:lnTo>
                  <a:pt x="527050" y="624841"/>
                </a:lnTo>
                <a:lnTo>
                  <a:pt x="529589" y="661671"/>
                </a:lnTo>
                <a:lnTo>
                  <a:pt x="530860" y="706121"/>
                </a:lnTo>
                <a:lnTo>
                  <a:pt x="530860" y="739141"/>
                </a:lnTo>
                <a:lnTo>
                  <a:pt x="528320" y="763271"/>
                </a:lnTo>
                <a:lnTo>
                  <a:pt x="525779" y="782321"/>
                </a:lnTo>
                <a:lnTo>
                  <a:pt x="519429" y="815341"/>
                </a:lnTo>
                <a:lnTo>
                  <a:pt x="511810" y="842011"/>
                </a:lnTo>
                <a:lnTo>
                  <a:pt x="502920" y="863600"/>
                </a:lnTo>
                <a:lnTo>
                  <a:pt x="487679" y="883921"/>
                </a:lnTo>
                <a:lnTo>
                  <a:pt x="464820" y="911861"/>
                </a:lnTo>
                <a:lnTo>
                  <a:pt x="402589" y="985521"/>
                </a:lnTo>
                <a:lnTo>
                  <a:pt x="391160" y="998221"/>
                </a:lnTo>
                <a:lnTo>
                  <a:pt x="379729" y="1008380"/>
                </a:lnTo>
                <a:lnTo>
                  <a:pt x="367029" y="1016000"/>
                </a:lnTo>
                <a:lnTo>
                  <a:pt x="344170" y="1028700"/>
                </a:lnTo>
                <a:lnTo>
                  <a:pt x="323850" y="1038861"/>
                </a:lnTo>
                <a:lnTo>
                  <a:pt x="311150" y="1042671"/>
                </a:lnTo>
                <a:lnTo>
                  <a:pt x="294639" y="1045211"/>
                </a:lnTo>
                <a:lnTo>
                  <a:pt x="276860" y="1046480"/>
                </a:lnTo>
                <a:lnTo>
                  <a:pt x="260350" y="1046480"/>
                </a:lnTo>
                <a:lnTo>
                  <a:pt x="231139" y="1047750"/>
                </a:lnTo>
                <a:lnTo>
                  <a:pt x="198120" y="1049021"/>
                </a:lnTo>
                <a:lnTo>
                  <a:pt x="186689" y="1047750"/>
                </a:lnTo>
                <a:lnTo>
                  <a:pt x="175260" y="1045211"/>
                </a:lnTo>
                <a:lnTo>
                  <a:pt x="163829" y="1042671"/>
                </a:lnTo>
                <a:lnTo>
                  <a:pt x="140970" y="1031241"/>
                </a:lnTo>
                <a:lnTo>
                  <a:pt x="113029" y="1016000"/>
                </a:lnTo>
                <a:lnTo>
                  <a:pt x="78739" y="998221"/>
                </a:lnTo>
                <a:lnTo>
                  <a:pt x="55879" y="981711"/>
                </a:lnTo>
                <a:lnTo>
                  <a:pt x="38100" y="969011"/>
                </a:lnTo>
                <a:lnTo>
                  <a:pt x="25400" y="957580"/>
                </a:lnTo>
                <a:lnTo>
                  <a:pt x="11429" y="941071"/>
                </a:lnTo>
                <a:lnTo>
                  <a:pt x="7620" y="934721"/>
                </a:lnTo>
                <a:lnTo>
                  <a:pt x="3810" y="920750"/>
                </a:lnTo>
                <a:lnTo>
                  <a:pt x="0" y="8966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64839" y="2451100"/>
            <a:ext cx="502921" cy="989330"/>
          </a:xfrm>
          <a:custGeom>
            <a:avLst/>
            <a:gdLst/>
            <a:ahLst/>
            <a:cxnLst/>
            <a:rect l="0" t="0" r="0" b="0"/>
            <a:pathLst>
              <a:path w="502921" h="989330">
                <a:moveTo>
                  <a:pt x="403861" y="63500"/>
                </a:moveTo>
                <a:lnTo>
                  <a:pt x="383540" y="63500"/>
                </a:lnTo>
                <a:lnTo>
                  <a:pt x="373381" y="62229"/>
                </a:lnTo>
                <a:lnTo>
                  <a:pt x="361951" y="59689"/>
                </a:lnTo>
                <a:lnTo>
                  <a:pt x="307340" y="45720"/>
                </a:lnTo>
                <a:lnTo>
                  <a:pt x="295911" y="41910"/>
                </a:lnTo>
                <a:lnTo>
                  <a:pt x="287020" y="38100"/>
                </a:lnTo>
                <a:lnTo>
                  <a:pt x="279401" y="33020"/>
                </a:lnTo>
                <a:lnTo>
                  <a:pt x="267970" y="29210"/>
                </a:lnTo>
                <a:lnTo>
                  <a:pt x="255270" y="25400"/>
                </a:lnTo>
                <a:lnTo>
                  <a:pt x="228601" y="16510"/>
                </a:lnTo>
                <a:lnTo>
                  <a:pt x="201931" y="8889"/>
                </a:lnTo>
                <a:lnTo>
                  <a:pt x="187961" y="5079"/>
                </a:lnTo>
                <a:lnTo>
                  <a:pt x="175261" y="3810"/>
                </a:lnTo>
                <a:lnTo>
                  <a:pt x="162561" y="2539"/>
                </a:lnTo>
                <a:lnTo>
                  <a:pt x="149861" y="1270"/>
                </a:lnTo>
                <a:lnTo>
                  <a:pt x="137161" y="1270"/>
                </a:lnTo>
                <a:lnTo>
                  <a:pt x="100331" y="0"/>
                </a:lnTo>
                <a:lnTo>
                  <a:pt x="92711" y="2539"/>
                </a:lnTo>
                <a:lnTo>
                  <a:pt x="77471" y="13970"/>
                </a:lnTo>
                <a:lnTo>
                  <a:pt x="64771" y="27939"/>
                </a:lnTo>
                <a:lnTo>
                  <a:pt x="49531" y="52070"/>
                </a:lnTo>
                <a:lnTo>
                  <a:pt x="44450" y="59689"/>
                </a:lnTo>
                <a:lnTo>
                  <a:pt x="39371" y="76200"/>
                </a:lnTo>
                <a:lnTo>
                  <a:pt x="36831" y="105410"/>
                </a:lnTo>
                <a:lnTo>
                  <a:pt x="34290" y="127000"/>
                </a:lnTo>
                <a:lnTo>
                  <a:pt x="26671" y="154939"/>
                </a:lnTo>
                <a:lnTo>
                  <a:pt x="22861" y="181610"/>
                </a:lnTo>
                <a:lnTo>
                  <a:pt x="16511" y="199389"/>
                </a:lnTo>
                <a:lnTo>
                  <a:pt x="12700" y="217170"/>
                </a:lnTo>
                <a:lnTo>
                  <a:pt x="8890" y="242570"/>
                </a:lnTo>
                <a:lnTo>
                  <a:pt x="5081" y="271779"/>
                </a:lnTo>
                <a:lnTo>
                  <a:pt x="2540" y="295910"/>
                </a:lnTo>
                <a:lnTo>
                  <a:pt x="1271" y="314960"/>
                </a:lnTo>
                <a:lnTo>
                  <a:pt x="0" y="332739"/>
                </a:lnTo>
                <a:lnTo>
                  <a:pt x="1271" y="342900"/>
                </a:lnTo>
                <a:lnTo>
                  <a:pt x="6350" y="349250"/>
                </a:lnTo>
                <a:lnTo>
                  <a:pt x="11431" y="350520"/>
                </a:lnTo>
                <a:lnTo>
                  <a:pt x="16511" y="349250"/>
                </a:lnTo>
                <a:lnTo>
                  <a:pt x="21590" y="346710"/>
                </a:lnTo>
                <a:lnTo>
                  <a:pt x="31750" y="334010"/>
                </a:lnTo>
                <a:lnTo>
                  <a:pt x="45721" y="320039"/>
                </a:lnTo>
                <a:lnTo>
                  <a:pt x="55881" y="313689"/>
                </a:lnTo>
                <a:lnTo>
                  <a:pt x="66040" y="307339"/>
                </a:lnTo>
                <a:lnTo>
                  <a:pt x="77471" y="302260"/>
                </a:lnTo>
                <a:lnTo>
                  <a:pt x="88901" y="295910"/>
                </a:lnTo>
                <a:lnTo>
                  <a:pt x="100331" y="289560"/>
                </a:lnTo>
                <a:lnTo>
                  <a:pt x="113031" y="281939"/>
                </a:lnTo>
                <a:lnTo>
                  <a:pt x="123190" y="276860"/>
                </a:lnTo>
                <a:lnTo>
                  <a:pt x="133351" y="273050"/>
                </a:lnTo>
                <a:lnTo>
                  <a:pt x="143511" y="271779"/>
                </a:lnTo>
                <a:lnTo>
                  <a:pt x="154940" y="269239"/>
                </a:lnTo>
                <a:lnTo>
                  <a:pt x="168911" y="269239"/>
                </a:lnTo>
                <a:lnTo>
                  <a:pt x="196851" y="267970"/>
                </a:lnTo>
                <a:lnTo>
                  <a:pt x="218440" y="266700"/>
                </a:lnTo>
                <a:lnTo>
                  <a:pt x="227331" y="267970"/>
                </a:lnTo>
                <a:lnTo>
                  <a:pt x="237490" y="270510"/>
                </a:lnTo>
                <a:lnTo>
                  <a:pt x="246381" y="273050"/>
                </a:lnTo>
                <a:lnTo>
                  <a:pt x="255270" y="276860"/>
                </a:lnTo>
                <a:lnTo>
                  <a:pt x="264161" y="280670"/>
                </a:lnTo>
                <a:lnTo>
                  <a:pt x="271781" y="284479"/>
                </a:lnTo>
                <a:lnTo>
                  <a:pt x="289561" y="292100"/>
                </a:lnTo>
                <a:lnTo>
                  <a:pt x="298451" y="297179"/>
                </a:lnTo>
                <a:lnTo>
                  <a:pt x="316231" y="313689"/>
                </a:lnTo>
                <a:lnTo>
                  <a:pt x="341631" y="339089"/>
                </a:lnTo>
                <a:lnTo>
                  <a:pt x="425451" y="426720"/>
                </a:lnTo>
                <a:lnTo>
                  <a:pt x="436881" y="440689"/>
                </a:lnTo>
                <a:lnTo>
                  <a:pt x="445770" y="454660"/>
                </a:lnTo>
                <a:lnTo>
                  <a:pt x="452120" y="468629"/>
                </a:lnTo>
                <a:lnTo>
                  <a:pt x="462281" y="499110"/>
                </a:lnTo>
                <a:lnTo>
                  <a:pt x="472440" y="539750"/>
                </a:lnTo>
                <a:lnTo>
                  <a:pt x="483870" y="588010"/>
                </a:lnTo>
                <a:lnTo>
                  <a:pt x="490220" y="624839"/>
                </a:lnTo>
                <a:lnTo>
                  <a:pt x="495301" y="654050"/>
                </a:lnTo>
                <a:lnTo>
                  <a:pt x="499111" y="676910"/>
                </a:lnTo>
                <a:lnTo>
                  <a:pt x="501651" y="697229"/>
                </a:lnTo>
                <a:lnTo>
                  <a:pt x="502920" y="715010"/>
                </a:lnTo>
                <a:lnTo>
                  <a:pt x="502920" y="730250"/>
                </a:lnTo>
                <a:lnTo>
                  <a:pt x="495301" y="759460"/>
                </a:lnTo>
                <a:lnTo>
                  <a:pt x="482601" y="796289"/>
                </a:lnTo>
                <a:lnTo>
                  <a:pt x="464820" y="840740"/>
                </a:lnTo>
                <a:lnTo>
                  <a:pt x="449581" y="871220"/>
                </a:lnTo>
                <a:lnTo>
                  <a:pt x="436881" y="892809"/>
                </a:lnTo>
                <a:lnTo>
                  <a:pt x="426720" y="908050"/>
                </a:lnTo>
                <a:lnTo>
                  <a:pt x="416561" y="922020"/>
                </a:lnTo>
                <a:lnTo>
                  <a:pt x="406401" y="933450"/>
                </a:lnTo>
                <a:lnTo>
                  <a:pt x="397511" y="943609"/>
                </a:lnTo>
                <a:lnTo>
                  <a:pt x="372111" y="953770"/>
                </a:lnTo>
                <a:lnTo>
                  <a:pt x="337820" y="962659"/>
                </a:lnTo>
                <a:lnTo>
                  <a:pt x="295911" y="972820"/>
                </a:lnTo>
                <a:lnTo>
                  <a:pt x="264161" y="977900"/>
                </a:lnTo>
                <a:lnTo>
                  <a:pt x="238761" y="982979"/>
                </a:lnTo>
                <a:lnTo>
                  <a:pt x="217170" y="985520"/>
                </a:lnTo>
                <a:lnTo>
                  <a:pt x="199390" y="986790"/>
                </a:lnTo>
                <a:lnTo>
                  <a:pt x="182881" y="988059"/>
                </a:lnTo>
                <a:lnTo>
                  <a:pt x="167640" y="989329"/>
                </a:lnTo>
                <a:lnTo>
                  <a:pt x="146051" y="985520"/>
                </a:lnTo>
                <a:lnTo>
                  <a:pt x="120651" y="979170"/>
                </a:lnTo>
                <a:lnTo>
                  <a:pt x="92711" y="970279"/>
                </a:lnTo>
                <a:lnTo>
                  <a:pt x="71121" y="961390"/>
                </a:lnTo>
                <a:lnTo>
                  <a:pt x="53340" y="952500"/>
                </a:lnTo>
                <a:lnTo>
                  <a:pt x="10161" y="927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96359" y="2358389"/>
            <a:ext cx="396242" cy="1007112"/>
          </a:xfrm>
          <a:custGeom>
            <a:avLst/>
            <a:gdLst/>
            <a:ahLst/>
            <a:cxnLst/>
            <a:rect l="0" t="0" r="0" b="0"/>
            <a:pathLst>
              <a:path w="396242" h="1007112">
                <a:moveTo>
                  <a:pt x="396241" y="219711"/>
                </a:moveTo>
                <a:lnTo>
                  <a:pt x="396241" y="205740"/>
                </a:lnTo>
                <a:lnTo>
                  <a:pt x="392431" y="191771"/>
                </a:lnTo>
                <a:lnTo>
                  <a:pt x="382270" y="165100"/>
                </a:lnTo>
                <a:lnTo>
                  <a:pt x="370841" y="133350"/>
                </a:lnTo>
                <a:lnTo>
                  <a:pt x="361950" y="116840"/>
                </a:lnTo>
                <a:lnTo>
                  <a:pt x="354331" y="104140"/>
                </a:lnTo>
                <a:lnTo>
                  <a:pt x="349250" y="90171"/>
                </a:lnTo>
                <a:lnTo>
                  <a:pt x="347981" y="82550"/>
                </a:lnTo>
                <a:lnTo>
                  <a:pt x="341631" y="74931"/>
                </a:lnTo>
                <a:lnTo>
                  <a:pt x="331470" y="66040"/>
                </a:lnTo>
                <a:lnTo>
                  <a:pt x="318770" y="58421"/>
                </a:lnTo>
                <a:lnTo>
                  <a:pt x="309881" y="49531"/>
                </a:lnTo>
                <a:lnTo>
                  <a:pt x="302261" y="41911"/>
                </a:lnTo>
                <a:lnTo>
                  <a:pt x="294641" y="33021"/>
                </a:lnTo>
                <a:lnTo>
                  <a:pt x="288291" y="26671"/>
                </a:lnTo>
                <a:lnTo>
                  <a:pt x="280670" y="20321"/>
                </a:lnTo>
                <a:lnTo>
                  <a:pt x="271781" y="15240"/>
                </a:lnTo>
                <a:lnTo>
                  <a:pt x="264161" y="10161"/>
                </a:lnTo>
                <a:lnTo>
                  <a:pt x="256541" y="5081"/>
                </a:lnTo>
                <a:lnTo>
                  <a:pt x="247650" y="0"/>
                </a:lnTo>
                <a:lnTo>
                  <a:pt x="224791" y="2540"/>
                </a:lnTo>
                <a:lnTo>
                  <a:pt x="193041" y="10161"/>
                </a:lnTo>
                <a:lnTo>
                  <a:pt x="154941" y="20321"/>
                </a:lnTo>
                <a:lnTo>
                  <a:pt x="127000" y="29211"/>
                </a:lnTo>
                <a:lnTo>
                  <a:pt x="105411" y="36831"/>
                </a:lnTo>
                <a:lnTo>
                  <a:pt x="87631" y="41911"/>
                </a:lnTo>
                <a:lnTo>
                  <a:pt x="74931" y="49531"/>
                </a:lnTo>
                <a:lnTo>
                  <a:pt x="64770" y="57150"/>
                </a:lnTo>
                <a:lnTo>
                  <a:pt x="38100" y="82550"/>
                </a:lnTo>
                <a:lnTo>
                  <a:pt x="31750" y="90171"/>
                </a:lnTo>
                <a:lnTo>
                  <a:pt x="25400" y="99061"/>
                </a:lnTo>
                <a:lnTo>
                  <a:pt x="17781" y="109221"/>
                </a:lnTo>
                <a:lnTo>
                  <a:pt x="5081" y="129540"/>
                </a:lnTo>
                <a:lnTo>
                  <a:pt x="0" y="138431"/>
                </a:lnTo>
                <a:lnTo>
                  <a:pt x="0" y="163831"/>
                </a:lnTo>
                <a:lnTo>
                  <a:pt x="2541" y="200661"/>
                </a:lnTo>
                <a:lnTo>
                  <a:pt x="6350" y="245111"/>
                </a:lnTo>
                <a:lnTo>
                  <a:pt x="10161" y="278131"/>
                </a:lnTo>
                <a:lnTo>
                  <a:pt x="15241" y="302261"/>
                </a:lnTo>
                <a:lnTo>
                  <a:pt x="19050" y="321311"/>
                </a:lnTo>
                <a:lnTo>
                  <a:pt x="27941" y="350521"/>
                </a:lnTo>
                <a:lnTo>
                  <a:pt x="31750" y="361950"/>
                </a:lnTo>
                <a:lnTo>
                  <a:pt x="39370" y="372111"/>
                </a:lnTo>
                <a:lnTo>
                  <a:pt x="48261" y="382271"/>
                </a:lnTo>
                <a:lnTo>
                  <a:pt x="58420" y="391161"/>
                </a:lnTo>
                <a:lnTo>
                  <a:pt x="68581" y="398781"/>
                </a:lnTo>
                <a:lnTo>
                  <a:pt x="77470" y="405131"/>
                </a:lnTo>
                <a:lnTo>
                  <a:pt x="86361" y="411481"/>
                </a:lnTo>
                <a:lnTo>
                  <a:pt x="106681" y="415290"/>
                </a:lnTo>
                <a:lnTo>
                  <a:pt x="133350" y="417831"/>
                </a:lnTo>
                <a:lnTo>
                  <a:pt x="166370" y="419100"/>
                </a:lnTo>
                <a:lnTo>
                  <a:pt x="190500" y="419100"/>
                </a:lnTo>
                <a:lnTo>
                  <a:pt x="209550" y="417831"/>
                </a:lnTo>
                <a:lnTo>
                  <a:pt x="224791" y="415290"/>
                </a:lnTo>
                <a:lnTo>
                  <a:pt x="238761" y="411481"/>
                </a:lnTo>
                <a:lnTo>
                  <a:pt x="250191" y="408940"/>
                </a:lnTo>
                <a:lnTo>
                  <a:pt x="260350" y="405131"/>
                </a:lnTo>
                <a:lnTo>
                  <a:pt x="267970" y="400050"/>
                </a:lnTo>
                <a:lnTo>
                  <a:pt x="273050" y="393700"/>
                </a:lnTo>
                <a:lnTo>
                  <a:pt x="283211" y="370840"/>
                </a:lnTo>
                <a:lnTo>
                  <a:pt x="294641" y="341631"/>
                </a:lnTo>
                <a:lnTo>
                  <a:pt x="318770" y="276861"/>
                </a:lnTo>
                <a:lnTo>
                  <a:pt x="327661" y="251461"/>
                </a:lnTo>
                <a:lnTo>
                  <a:pt x="334011" y="231140"/>
                </a:lnTo>
                <a:lnTo>
                  <a:pt x="340361" y="208281"/>
                </a:lnTo>
                <a:lnTo>
                  <a:pt x="341631" y="207011"/>
                </a:lnTo>
                <a:lnTo>
                  <a:pt x="344170" y="217171"/>
                </a:lnTo>
                <a:lnTo>
                  <a:pt x="345441" y="240031"/>
                </a:lnTo>
                <a:lnTo>
                  <a:pt x="345441" y="327661"/>
                </a:lnTo>
                <a:lnTo>
                  <a:pt x="337820" y="410211"/>
                </a:lnTo>
                <a:lnTo>
                  <a:pt x="331470" y="468631"/>
                </a:lnTo>
                <a:lnTo>
                  <a:pt x="326391" y="513081"/>
                </a:lnTo>
                <a:lnTo>
                  <a:pt x="321311" y="546100"/>
                </a:lnTo>
                <a:lnTo>
                  <a:pt x="316231" y="572771"/>
                </a:lnTo>
                <a:lnTo>
                  <a:pt x="313691" y="594361"/>
                </a:lnTo>
                <a:lnTo>
                  <a:pt x="311150" y="613411"/>
                </a:lnTo>
                <a:lnTo>
                  <a:pt x="309881" y="631190"/>
                </a:lnTo>
                <a:lnTo>
                  <a:pt x="307341" y="647700"/>
                </a:lnTo>
                <a:lnTo>
                  <a:pt x="304800" y="664211"/>
                </a:lnTo>
                <a:lnTo>
                  <a:pt x="300991" y="680721"/>
                </a:lnTo>
                <a:lnTo>
                  <a:pt x="297181" y="711200"/>
                </a:lnTo>
                <a:lnTo>
                  <a:pt x="295911" y="739140"/>
                </a:lnTo>
                <a:lnTo>
                  <a:pt x="294641" y="764540"/>
                </a:lnTo>
                <a:lnTo>
                  <a:pt x="290831" y="791211"/>
                </a:lnTo>
                <a:lnTo>
                  <a:pt x="285750" y="815340"/>
                </a:lnTo>
                <a:lnTo>
                  <a:pt x="283211" y="845821"/>
                </a:lnTo>
                <a:lnTo>
                  <a:pt x="283211" y="857250"/>
                </a:lnTo>
                <a:lnTo>
                  <a:pt x="269241" y="10071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03140" y="2286000"/>
            <a:ext cx="496570" cy="1116330"/>
          </a:xfrm>
          <a:custGeom>
            <a:avLst/>
            <a:gdLst/>
            <a:ahLst/>
            <a:cxnLst/>
            <a:rect l="0" t="0" r="0" b="0"/>
            <a:pathLst>
              <a:path w="496570" h="1116330">
                <a:moveTo>
                  <a:pt x="365760" y="0"/>
                </a:moveTo>
                <a:lnTo>
                  <a:pt x="330200" y="17779"/>
                </a:lnTo>
                <a:lnTo>
                  <a:pt x="323850" y="22860"/>
                </a:lnTo>
                <a:lnTo>
                  <a:pt x="312419" y="36829"/>
                </a:lnTo>
                <a:lnTo>
                  <a:pt x="307339" y="41910"/>
                </a:lnTo>
                <a:lnTo>
                  <a:pt x="303530" y="44450"/>
                </a:lnTo>
                <a:lnTo>
                  <a:pt x="298450" y="46989"/>
                </a:lnTo>
                <a:lnTo>
                  <a:pt x="283210" y="63500"/>
                </a:lnTo>
                <a:lnTo>
                  <a:pt x="231139" y="123189"/>
                </a:lnTo>
                <a:lnTo>
                  <a:pt x="209550" y="149860"/>
                </a:lnTo>
                <a:lnTo>
                  <a:pt x="193039" y="172720"/>
                </a:lnTo>
                <a:lnTo>
                  <a:pt x="179069" y="190500"/>
                </a:lnTo>
                <a:lnTo>
                  <a:pt x="167639" y="209550"/>
                </a:lnTo>
                <a:lnTo>
                  <a:pt x="158750" y="227329"/>
                </a:lnTo>
                <a:lnTo>
                  <a:pt x="151130" y="243839"/>
                </a:lnTo>
                <a:lnTo>
                  <a:pt x="138430" y="270510"/>
                </a:lnTo>
                <a:lnTo>
                  <a:pt x="120650" y="300989"/>
                </a:lnTo>
                <a:lnTo>
                  <a:pt x="101600" y="336550"/>
                </a:lnTo>
                <a:lnTo>
                  <a:pt x="86360" y="364489"/>
                </a:lnTo>
                <a:lnTo>
                  <a:pt x="74930" y="386079"/>
                </a:lnTo>
                <a:lnTo>
                  <a:pt x="66039" y="406400"/>
                </a:lnTo>
                <a:lnTo>
                  <a:pt x="52069" y="438150"/>
                </a:lnTo>
                <a:lnTo>
                  <a:pt x="25400" y="508000"/>
                </a:lnTo>
                <a:lnTo>
                  <a:pt x="19050" y="551179"/>
                </a:lnTo>
                <a:lnTo>
                  <a:pt x="12700" y="612139"/>
                </a:lnTo>
                <a:lnTo>
                  <a:pt x="3810" y="736600"/>
                </a:lnTo>
                <a:lnTo>
                  <a:pt x="0" y="810260"/>
                </a:lnTo>
                <a:lnTo>
                  <a:pt x="1269" y="836929"/>
                </a:lnTo>
                <a:lnTo>
                  <a:pt x="2539" y="858520"/>
                </a:lnTo>
                <a:lnTo>
                  <a:pt x="5080" y="877570"/>
                </a:lnTo>
                <a:lnTo>
                  <a:pt x="13969" y="901700"/>
                </a:lnTo>
                <a:lnTo>
                  <a:pt x="26669" y="932179"/>
                </a:lnTo>
                <a:lnTo>
                  <a:pt x="41910" y="963929"/>
                </a:lnTo>
                <a:lnTo>
                  <a:pt x="57150" y="988059"/>
                </a:lnTo>
                <a:lnTo>
                  <a:pt x="71119" y="1007109"/>
                </a:lnTo>
                <a:lnTo>
                  <a:pt x="85089" y="1023620"/>
                </a:lnTo>
                <a:lnTo>
                  <a:pt x="96519" y="1037590"/>
                </a:lnTo>
                <a:lnTo>
                  <a:pt x="106680" y="1051559"/>
                </a:lnTo>
                <a:lnTo>
                  <a:pt x="116839" y="1065529"/>
                </a:lnTo>
                <a:lnTo>
                  <a:pt x="128269" y="1075690"/>
                </a:lnTo>
                <a:lnTo>
                  <a:pt x="139700" y="1083309"/>
                </a:lnTo>
                <a:lnTo>
                  <a:pt x="151130" y="1090929"/>
                </a:lnTo>
                <a:lnTo>
                  <a:pt x="179069" y="1098550"/>
                </a:lnTo>
                <a:lnTo>
                  <a:pt x="217169" y="1106170"/>
                </a:lnTo>
                <a:lnTo>
                  <a:pt x="262889" y="1113790"/>
                </a:lnTo>
                <a:lnTo>
                  <a:pt x="295910" y="1116329"/>
                </a:lnTo>
                <a:lnTo>
                  <a:pt x="320039" y="1115059"/>
                </a:lnTo>
                <a:lnTo>
                  <a:pt x="340360" y="1112520"/>
                </a:lnTo>
                <a:lnTo>
                  <a:pt x="364489" y="1101090"/>
                </a:lnTo>
                <a:lnTo>
                  <a:pt x="391160" y="1085850"/>
                </a:lnTo>
                <a:lnTo>
                  <a:pt x="420369" y="1066800"/>
                </a:lnTo>
                <a:lnTo>
                  <a:pt x="441960" y="1051559"/>
                </a:lnTo>
                <a:lnTo>
                  <a:pt x="457200" y="1037590"/>
                </a:lnTo>
                <a:lnTo>
                  <a:pt x="469900" y="1026159"/>
                </a:lnTo>
                <a:lnTo>
                  <a:pt x="478789" y="1014729"/>
                </a:lnTo>
                <a:lnTo>
                  <a:pt x="492760" y="989329"/>
                </a:lnTo>
                <a:lnTo>
                  <a:pt x="495300" y="963929"/>
                </a:lnTo>
                <a:lnTo>
                  <a:pt x="496569" y="927100"/>
                </a:lnTo>
                <a:lnTo>
                  <a:pt x="495300" y="885189"/>
                </a:lnTo>
                <a:lnTo>
                  <a:pt x="492760" y="853439"/>
                </a:lnTo>
                <a:lnTo>
                  <a:pt x="490219" y="830579"/>
                </a:lnTo>
                <a:lnTo>
                  <a:pt x="482600" y="796289"/>
                </a:lnTo>
                <a:lnTo>
                  <a:pt x="474980" y="772160"/>
                </a:lnTo>
                <a:lnTo>
                  <a:pt x="463550" y="751839"/>
                </a:lnTo>
                <a:lnTo>
                  <a:pt x="455930" y="742950"/>
                </a:lnTo>
                <a:lnTo>
                  <a:pt x="429260" y="734060"/>
                </a:lnTo>
                <a:lnTo>
                  <a:pt x="388619" y="725170"/>
                </a:lnTo>
                <a:lnTo>
                  <a:pt x="337819" y="716279"/>
                </a:lnTo>
                <a:lnTo>
                  <a:pt x="302260" y="711200"/>
                </a:lnTo>
                <a:lnTo>
                  <a:pt x="275589" y="709929"/>
                </a:lnTo>
                <a:lnTo>
                  <a:pt x="255269" y="709929"/>
                </a:lnTo>
                <a:lnTo>
                  <a:pt x="236219" y="712470"/>
                </a:lnTo>
                <a:lnTo>
                  <a:pt x="220980" y="715010"/>
                </a:lnTo>
                <a:lnTo>
                  <a:pt x="205739" y="717550"/>
                </a:lnTo>
                <a:lnTo>
                  <a:pt x="182880" y="737870"/>
                </a:lnTo>
                <a:lnTo>
                  <a:pt x="154939" y="769620"/>
                </a:lnTo>
                <a:lnTo>
                  <a:pt x="123189" y="810260"/>
                </a:lnTo>
                <a:lnTo>
                  <a:pt x="101600" y="839470"/>
                </a:lnTo>
                <a:lnTo>
                  <a:pt x="85089" y="861060"/>
                </a:lnTo>
                <a:lnTo>
                  <a:pt x="72389" y="878839"/>
                </a:lnTo>
                <a:lnTo>
                  <a:pt x="63500" y="894079"/>
                </a:lnTo>
                <a:lnTo>
                  <a:pt x="48260" y="916939"/>
                </a:lnTo>
                <a:lnTo>
                  <a:pt x="41910" y="937260"/>
                </a:lnTo>
                <a:lnTo>
                  <a:pt x="36830" y="967740"/>
                </a:lnTo>
                <a:lnTo>
                  <a:pt x="35560" y="1016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12900" y="3657600"/>
            <a:ext cx="4025901" cy="101601"/>
          </a:xfrm>
          <a:custGeom>
            <a:avLst/>
            <a:gdLst/>
            <a:ahLst/>
            <a:cxnLst/>
            <a:rect l="0" t="0" r="0" b="0"/>
            <a:pathLst>
              <a:path w="4025901" h="101601">
                <a:moveTo>
                  <a:pt x="0" y="101600"/>
                </a:moveTo>
                <a:lnTo>
                  <a:pt x="13970" y="95250"/>
                </a:lnTo>
                <a:lnTo>
                  <a:pt x="20320" y="92709"/>
                </a:lnTo>
                <a:lnTo>
                  <a:pt x="44450" y="90170"/>
                </a:lnTo>
                <a:lnTo>
                  <a:pt x="95250" y="88900"/>
                </a:lnTo>
                <a:lnTo>
                  <a:pt x="415289" y="68579"/>
                </a:lnTo>
                <a:lnTo>
                  <a:pt x="495300" y="66040"/>
                </a:lnTo>
                <a:lnTo>
                  <a:pt x="581660" y="62229"/>
                </a:lnTo>
                <a:lnTo>
                  <a:pt x="607060" y="59690"/>
                </a:lnTo>
                <a:lnTo>
                  <a:pt x="633729" y="57150"/>
                </a:lnTo>
                <a:lnTo>
                  <a:pt x="986789" y="39370"/>
                </a:lnTo>
                <a:lnTo>
                  <a:pt x="1249679" y="29209"/>
                </a:lnTo>
                <a:lnTo>
                  <a:pt x="1391920" y="26670"/>
                </a:lnTo>
                <a:lnTo>
                  <a:pt x="1611629" y="25400"/>
                </a:lnTo>
                <a:lnTo>
                  <a:pt x="2457450" y="1270"/>
                </a:lnTo>
                <a:lnTo>
                  <a:pt x="2618740" y="0"/>
                </a:lnTo>
                <a:lnTo>
                  <a:pt x="2994659" y="6350"/>
                </a:lnTo>
                <a:lnTo>
                  <a:pt x="3187700" y="13970"/>
                </a:lnTo>
                <a:lnTo>
                  <a:pt x="3302000" y="20320"/>
                </a:lnTo>
                <a:lnTo>
                  <a:pt x="3380740" y="22859"/>
                </a:lnTo>
                <a:lnTo>
                  <a:pt x="3473450" y="24129"/>
                </a:lnTo>
                <a:lnTo>
                  <a:pt x="3964940" y="49529"/>
                </a:lnTo>
                <a:lnTo>
                  <a:pt x="4025900" y="50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BKTemp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95850" y="552450"/>
            <a:ext cx="381000" cy="3149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4" name="Picture 13" descr="NBKTemp(22439)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6850" y="527050"/>
            <a:ext cx="330200" cy="3111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5" name="Picture 14" descr="NBKTemp(24255).png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9450" y="603250"/>
            <a:ext cx="330200" cy="2933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6" name="Picture 15" descr="NBKTemp(25218).png"/>
          <p:cNvPicPr>
            <a:picLocks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8550" y="730250"/>
            <a:ext cx="406400" cy="2857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Picture 16" descr="NBKTemp(29441).png"/>
          <p:cNvPicPr>
            <a:picLocks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1740" y="712469"/>
            <a:ext cx="735329" cy="150495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Picture 17" descr="NBKTemp(31066).png"/>
          <p:cNvPicPr>
            <a:picLocks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0719" y="684530"/>
            <a:ext cx="760730" cy="149351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Picture 18" descr="NBKTemp(23874).png"/>
          <p:cNvPicPr>
            <a:picLocks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81950" y="660400"/>
            <a:ext cx="695959" cy="141605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" name="Picture 19" descr="NBKTemp(12645).png"/>
          <p:cNvPicPr>
            <a:picLocks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29650" y="730250"/>
            <a:ext cx="901700" cy="812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1" name="Picture 20" descr="NBKTemp(18266).png"/>
          <p:cNvPicPr>
            <a:picLocks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23350" y="641350"/>
            <a:ext cx="495300" cy="152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" name="Picture 21" descr="NBKTemp(22675).png"/>
          <p:cNvPicPr>
            <a:picLocks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80050" y="2787650"/>
            <a:ext cx="533400" cy="27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" name="Picture 22" descr="NBKTemp(19722).png"/>
          <p:cNvPicPr>
            <a:picLocks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65850" y="2227579"/>
            <a:ext cx="949959" cy="14198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4" name="Picture 23" descr="NBKTemp(21228).png"/>
          <p:cNvPicPr>
            <a:picLocks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80250" y="2209800"/>
            <a:ext cx="825500" cy="14084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5" name="Picture 24" descr="NBKTemp(17506).png"/>
          <p:cNvPicPr>
            <a:picLocks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14640" y="2139950"/>
            <a:ext cx="727709" cy="152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6" name="Picture 25" descr="NBKTemp(8154).png"/>
          <p:cNvPicPr>
            <a:picLocks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49969" y="2254250"/>
            <a:ext cx="798830" cy="12903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7" name="Picture 26" descr="NBKTemp(4691).png"/>
          <p:cNvPicPr>
            <a:picLocks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8650" y="3575050"/>
            <a:ext cx="4152900" cy="457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8" name="Freeform 27"/>
          <p:cNvSpPr/>
          <p:nvPr/>
        </p:nvSpPr>
        <p:spPr>
          <a:xfrm>
            <a:off x="7772400" y="558800"/>
            <a:ext cx="1028701" cy="1257301"/>
          </a:xfrm>
          <a:custGeom>
            <a:avLst/>
            <a:gdLst/>
            <a:ahLst/>
            <a:cxnLst/>
            <a:rect l="0" t="0" r="0" b="0"/>
            <a:pathLst>
              <a:path w="1028701" h="1257301">
                <a:moveTo>
                  <a:pt x="1028700" y="0"/>
                </a:moveTo>
                <a:lnTo>
                  <a:pt x="1028700" y="13969"/>
                </a:lnTo>
                <a:lnTo>
                  <a:pt x="1026159" y="20319"/>
                </a:lnTo>
                <a:lnTo>
                  <a:pt x="1000759" y="54609"/>
                </a:lnTo>
                <a:lnTo>
                  <a:pt x="993140" y="66040"/>
                </a:lnTo>
                <a:lnTo>
                  <a:pt x="970280" y="86359"/>
                </a:lnTo>
                <a:lnTo>
                  <a:pt x="942340" y="107950"/>
                </a:lnTo>
                <a:lnTo>
                  <a:pt x="915669" y="135890"/>
                </a:lnTo>
                <a:lnTo>
                  <a:pt x="885190" y="167640"/>
                </a:lnTo>
                <a:lnTo>
                  <a:pt x="814069" y="240030"/>
                </a:lnTo>
                <a:lnTo>
                  <a:pt x="796290" y="260350"/>
                </a:lnTo>
                <a:lnTo>
                  <a:pt x="781050" y="280669"/>
                </a:lnTo>
                <a:lnTo>
                  <a:pt x="754380" y="316230"/>
                </a:lnTo>
                <a:lnTo>
                  <a:pt x="739140" y="337819"/>
                </a:lnTo>
                <a:lnTo>
                  <a:pt x="720090" y="358139"/>
                </a:lnTo>
                <a:lnTo>
                  <a:pt x="660400" y="417830"/>
                </a:lnTo>
                <a:lnTo>
                  <a:pt x="633730" y="448310"/>
                </a:lnTo>
                <a:lnTo>
                  <a:pt x="610869" y="476250"/>
                </a:lnTo>
                <a:lnTo>
                  <a:pt x="589280" y="504189"/>
                </a:lnTo>
                <a:lnTo>
                  <a:pt x="567690" y="529589"/>
                </a:lnTo>
                <a:lnTo>
                  <a:pt x="546100" y="553719"/>
                </a:lnTo>
                <a:lnTo>
                  <a:pt x="524509" y="576580"/>
                </a:lnTo>
                <a:lnTo>
                  <a:pt x="504190" y="603250"/>
                </a:lnTo>
                <a:lnTo>
                  <a:pt x="482600" y="632460"/>
                </a:lnTo>
                <a:lnTo>
                  <a:pt x="461009" y="662939"/>
                </a:lnTo>
                <a:lnTo>
                  <a:pt x="441959" y="689610"/>
                </a:lnTo>
                <a:lnTo>
                  <a:pt x="405130" y="739139"/>
                </a:lnTo>
                <a:lnTo>
                  <a:pt x="381000" y="777239"/>
                </a:lnTo>
                <a:lnTo>
                  <a:pt x="372109" y="793750"/>
                </a:lnTo>
                <a:lnTo>
                  <a:pt x="355600" y="817880"/>
                </a:lnTo>
                <a:lnTo>
                  <a:pt x="332740" y="848360"/>
                </a:lnTo>
                <a:lnTo>
                  <a:pt x="281940" y="916939"/>
                </a:lnTo>
                <a:lnTo>
                  <a:pt x="236219" y="979169"/>
                </a:lnTo>
                <a:lnTo>
                  <a:pt x="218440" y="1003300"/>
                </a:lnTo>
                <a:lnTo>
                  <a:pt x="190500" y="1036319"/>
                </a:lnTo>
                <a:lnTo>
                  <a:pt x="165100" y="1064260"/>
                </a:lnTo>
                <a:lnTo>
                  <a:pt x="134619" y="1101089"/>
                </a:lnTo>
                <a:lnTo>
                  <a:pt x="111759" y="1137920"/>
                </a:lnTo>
                <a:lnTo>
                  <a:pt x="99059" y="1151889"/>
                </a:lnTo>
                <a:lnTo>
                  <a:pt x="91440" y="1156970"/>
                </a:lnTo>
                <a:lnTo>
                  <a:pt x="78740" y="1170939"/>
                </a:lnTo>
                <a:lnTo>
                  <a:pt x="73659" y="1178560"/>
                </a:lnTo>
                <a:lnTo>
                  <a:pt x="60959" y="1191260"/>
                </a:lnTo>
                <a:lnTo>
                  <a:pt x="29209" y="1214120"/>
                </a:lnTo>
                <a:lnTo>
                  <a:pt x="22859" y="1219200"/>
                </a:lnTo>
                <a:lnTo>
                  <a:pt x="0" y="1257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43240" y="114300"/>
            <a:ext cx="363220" cy="486410"/>
          </a:xfrm>
          <a:custGeom>
            <a:avLst/>
            <a:gdLst/>
            <a:ahLst/>
            <a:cxnLst/>
            <a:rect l="0" t="0" r="0" b="0"/>
            <a:pathLst>
              <a:path w="363220" h="486410">
                <a:moveTo>
                  <a:pt x="111760" y="0"/>
                </a:moveTo>
                <a:lnTo>
                  <a:pt x="105410" y="13970"/>
                </a:lnTo>
                <a:lnTo>
                  <a:pt x="101600" y="21589"/>
                </a:lnTo>
                <a:lnTo>
                  <a:pt x="97790" y="31750"/>
                </a:lnTo>
                <a:lnTo>
                  <a:pt x="93979" y="41910"/>
                </a:lnTo>
                <a:lnTo>
                  <a:pt x="90169" y="52070"/>
                </a:lnTo>
                <a:lnTo>
                  <a:pt x="86360" y="60960"/>
                </a:lnTo>
                <a:lnTo>
                  <a:pt x="81279" y="71120"/>
                </a:lnTo>
                <a:lnTo>
                  <a:pt x="49529" y="151129"/>
                </a:lnTo>
                <a:lnTo>
                  <a:pt x="39369" y="179070"/>
                </a:lnTo>
                <a:lnTo>
                  <a:pt x="30479" y="205740"/>
                </a:lnTo>
                <a:lnTo>
                  <a:pt x="17779" y="251459"/>
                </a:lnTo>
                <a:lnTo>
                  <a:pt x="7619" y="284479"/>
                </a:lnTo>
                <a:lnTo>
                  <a:pt x="3810" y="300990"/>
                </a:lnTo>
                <a:lnTo>
                  <a:pt x="2540" y="318769"/>
                </a:lnTo>
                <a:lnTo>
                  <a:pt x="0" y="335280"/>
                </a:lnTo>
                <a:lnTo>
                  <a:pt x="3810" y="351790"/>
                </a:lnTo>
                <a:lnTo>
                  <a:pt x="10160" y="368300"/>
                </a:lnTo>
                <a:lnTo>
                  <a:pt x="19050" y="384809"/>
                </a:lnTo>
                <a:lnTo>
                  <a:pt x="27940" y="402590"/>
                </a:lnTo>
                <a:lnTo>
                  <a:pt x="39369" y="419100"/>
                </a:lnTo>
                <a:lnTo>
                  <a:pt x="50800" y="435609"/>
                </a:lnTo>
                <a:lnTo>
                  <a:pt x="63500" y="448309"/>
                </a:lnTo>
                <a:lnTo>
                  <a:pt x="78740" y="458469"/>
                </a:lnTo>
                <a:lnTo>
                  <a:pt x="93979" y="466090"/>
                </a:lnTo>
                <a:lnTo>
                  <a:pt x="110490" y="473709"/>
                </a:lnTo>
                <a:lnTo>
                  <a:pt x="129540" y="478790"/>
                </a:lnTo>
                <a:lnTo>
                  <a:pt x="148590" y="485140"/>
                </a:lnTo>
                <a:lnTo>
                  <a:pt x="167640" y="486409"/>
                </a:lnTo>
                <a:lnTo>
                  <a:pt x="185419" y="486409"/>
                </a:lnTo>
                <a:lnTo>
                  <a:pt x="203200" y="485140"/>
                </a:lnTo>
                <a:lnTo>
                  <a:pt x="220979" y="482600"/>
                </a:lnTo>
                <a:lnTo>
                  <a:pt x="237490" y="480059"/>
                </a:lnTo>
                <a:lnTo>
                  <a:pt x="255269" y="476250"/>
                </a:lnTo>
                <a:lnTo>
                  <a:pt x="271779" y="469900"/>
                </a:lnTo>
                <a:lnTo>
                  <a:pt x="289560" y="461009"/>
                </a:lnTo>
                <a:lnTo>
                  <a:pt x="306069" y="452119"/>
                </a:lnTo>
                <a:lnTo>
                  <a:pt x="318769" y="441959"/>
                </a:lnTo>
                <a:lnTo>
                  <a:pt x="328929" y="433069"/>
                </a:lnTo>
                <a:lnTo>
                  <a:pt x="336550" y="424180"/>
                </a:lnTo>
                <a:lnTo>
                  <a:pt x="344169" y="414019"/>
                </a:lnTo>
                <a:lnTo>
                  <a:pt x="349250" y="402590"/>
                </a:lnTo>
                <a:lnTo>
                  <a:pt x="355600" y="391159"/>
                </a:lnTo>
                <a:lnTo>
                  <a:pt x="358140" y="378459"/>
                </a:lnTo>
                <a:lnTo>
                  <a:pt x="360679" y="363219"/>
                </a:lnTo>
                <a:lnTo>
                  <a:pt x="363219" y="347980"/>
                </a:lnTo>
                <a:lnTo>
                  <a:pt x="361950" y="335280"/>
                </a:lnTo>
                <a:lnTo>
                  <a:pt x="360679" y="323850"/>
                </a:lnTo>
                <a:lnTo>
                  <a:pt x="358140" y="313690"/>
                </a:lnTo>
                <a:lnTo>
                  <a:pt x="355600" y="302259"/>
                </a:lnTo>
                <a:lnTo>
                  <a:pt x="347979" y="278129"/>
                </a:lnTo>
                <a:lnTo>
                  <a:pt x="341629" y="270509"/>
                </a:lnTo>
                <a:lnTo>
                  <a:pt x="332740" y="264159"/>
                </a:lnTo>
                <a:lnTo>
                  <a:pt x="322579" y="261620"/>
                </a:lnTo>
                <a:lnTo>
                  <a:pt x="311150" y="259079"/>
                </a:lnTo>
                <a:lnTo>
                  <a:pt x="299719" y="256540"/>
                </a:lnTo>
                <a:lnTo>
                  <a:pt x="288290" y="256540"/>
                </a:lnTo>
                <a:lnTo>
                  <a:pt x="274319" y="257809"/>
                </a:lnTo>
                <a:lnTo>
                  <a:pt x="259079" y="262890"/>
                </a:lnTo>
                <a:lnTo>
                  <a:pt x="243840" y="267970"/>
                </a:lnTo>
                <a:lnTo>
                  <a:pt x="228600" y="274320"/>
                </a:lnTo>
                <a:lnTo>
                  <a:pt x="212090" y="281940"/>
                </a:lnTo>
                <a:lnTo>
                  <a:pt x="195579" y="289559"/>
                </a:lnTo>
                <a:lnTo>
                  <a:pt x="181610" y="298450"/>
                </a:lnTo>
                <a:lnTo>
                  <a:pt x="170179" y="309880"/>
                </a:lnTo>
                <a:lnTo>
                  <a:pt x="158750" y="320040"/>
                </a:lnTo>
                <a:lnTo>
                  <a:pt x="151129" y="332740"/>
                </a:lnTo>
                <a:lnTo>
                  <a:pt x="147319" y="344169"/>
                </a:lnTo>
                <a:lnTo>
                  <a:pt x="143510" y="356869"/>
                </a:lnTo>
                <a:lnTo>
                  <a:pt x="142240" y="367030"/>
                </a:lnTo>
                <a:lnTo>
                  <a:pt x="143510" y="377190"/>
                </a:lnTo>
                <a:lnTo>
                  <a:pt x="149860" y="419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521700" y="927100"/>
            <a:ext cx="203201" cy="1041401"/>
          </a:xfrm>
          <a:custGeom>
            <a:avLst/>
            <a:gdLst/>
            <a:ahLst/>
            <a:cxnLst/>
            <a:rect l="0" t="0" r="0" b="0"/>
            <a:pathLst>
              <a:path w="203201" h="1041401">
                <a:moveTo>
                  <a:pt x="203200" y="0"/>
                </a:moveTo>
                <a:lnTo>
                  <a:pt x="196850" y="20319"/>
                </a:lnTo>
                <a:lnTo>
                  <a:pt x="191769" y="45719"/>
                </a:lnTo>
                <a:lnTo>
                  <a:pt x="187959" y="74930"/>
                </a:lnTo>
                <a:lnTo>
                  <a:pt x="184150" y="92710"/>
                </a:lnTo>
                <a:lnTo>
                  <a:pt x="176530" y="127000"/>
                </a:lnTo>
                <a:lnTo>
                  <a:pt x="172719" y="143510"/>
                </a:lnTo>
                <a:lnTo>
                  <a:pt x="165100" y="185419"/>
                </a:lnTo>
                <a:lnTo>
                  <a:pt x="161290" y="208280"/>
                </a:lnTo>
                <a:lnTo>
                  <a:pt x="157480" y="229869"/>
                </a:lnTo>
                <a:lnTo>
                  <a:pt x="156209" y="252730"/>
                </a:lnTo>
                <a:lnTo>
                  <a:pt x="153669" y="293369"/>
                </a:lnTo>
                <a:lnTo>
                  <a:pt x="153669" y="325119"/>
                </a:lnTo>
                <a:lnTo>
                  <a:pt x="149859" y="349250"/>
                </a:lnTo>
                <a:lnTo>
                  <a:pt x="144780" y="379730"/>
                </a:lnTo>
                <a:lnTo>
                  <a:pt x="139700" y="414019"/>
                </a:lnTo>
                <a:lnTo>
                  <a:pt x="132080" y="444500"/>
                </a:lnTo>
                <a:lnTo>
                  <a:pt x="124459" y="471169"/>
                </a:lnTo>
                <a:lnTo>
                  <a:pt x="101600" y="549910"/>
                </a:lnTo>
                <a:lnTo>
                  <a:pt x="92709" y="577850"/>
                </a:lnTo>
                <a:lnTo>
                  <a:pt x="86359" y="604519"/>
                </a:lnTo>
                <a:lnTo>
                  <a:pt x="74930" y="651510"/>
                </a:lnTo>
                <a:lnTo>
                  <a:pt x="67309" y="674369"/>
                </a:lnTo>
                <a:lnTo>
                  <a:pt x="60959" y="697230"/>
                </a:lnTo>
                <a:lnTo>
                  <a:pt x="53340" y="718820"/>
                </a:lnTo>
                <a:lnTo>
                  <a:pt x="46990" y="741679"/>
                </a:lnTo>
                <a:lnTo>
                  <a:pt x="40640" y="765810"/>
                </a:lnTo>
                <a:lnTo>
                  <a:pt x="35559" y="789939"/>
                </a:lnTo>
                <a:lnTo>
                  <a:pt x="31750" y="811529"/>
                </a:lnTo>
                <a:lnTo>
                  <a:pt x="30480" y="831850"/>
                </a:lnTo>
                <a:lnTo>
                  <a:pt x="27940" y="850900"/>
                </a:lnTo>
                <a:lnTo>
                  <a:pt x="26669" y="869950"/>
                </a:lnTo>
                <a:lnTo>
                  <a:pt x="22859" y="890270"/>
                </a:lnTo>
                <a:lnTo>
                  <a:pt x="19050" y="911860"/>
                </a:lnTo>
                <a:lnTo>
                  <a:pt x="15240" y="942339"/>
                </a:lnTo>
                <a:lnTo>
                  <a:pt x="12700" y="966470"/>
                </a:lnTo>
                <a:lnTo>
                  <a:pt x="6350" y="990600"/>
                </a:lnTo>
                <a:lnTo>
                  <a:pt x="2540" y="1012189"/>
                </a:lnTo>
                <a:lnTo>
                  <a:pt x="0" y="1041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845550" y="4069079"/>
            <a:ext cx="476251" cy="1107442"/>
          </a:xfrm>
          <a:custGeom>
            <a:avLst/>
            <a:gdLst/>
            <a:ahLst/>
            <a:cxnLst/>
            <a:rect l="0" t="0" r="0" b="0"/>
            <a:pathLst>
              <a:path w="476251" h="1107442">
                <a:moveTo>
                  <a:pt x="412750" y="83821"/>
                </a:moveTo>
                <a:lnTo>
                  <a:pt x="406400" y="69850"/>
                </a:lnTo>
                <a:lnTo>
                  <a:pt x="398780" y="63500"/>
                </a:lnTo>
                <a:lnTo>
                  <a:pt x="387350" y="55880"/>
                </a:lnTo>
                <a:lnTo>
                  <a:pt x="374650" y="48261"/>
                </a:lnTo>
                <a:lnTo>
                  <a:pt x="363219" y="41911"/>
                </a:lnTo>
                <a:lnTo>
                  <a:pt x="342900" y="30480"/>
                </a:lnTo>
                <a:lnTo>
                  <a:pt x="318769" y="24130"/>
                </a:lnTo>
                <a:lnTo>
                  <a:pt x="283209" y="17780"/>
                </a:lnTo>
                <a:lnTo>
                  <a:pt x="242569" y="10161"/>
                </a:lnTo>
                <a:lnTo>
                  <a:pt x="205740" y="5080"/>
                </a:lnTo>
                <a:lnTo>
                  <a:pt x="172719" y="1271"/>
                </a:lnTo>
                <a:lnTo>
                  <a:pt x="143509" y="0"/>
                </a:lnTo>
                <a:lnTo>
                  <a:pt x="119380" y="1271"/>
                </a:lnTo>
                <a:lnTo>
                  <a:pt x="101600" y="3811"/>
                </a:lnTo>
                <a:lnTo>
                  <a:pt x="86359" y="10161"/>
                </a:lnTo>
                <a:lnTo>
                  <a:pt x="68580" y="22861"/>
                </a:lnTo>
                <a:lnTo>
                  <a:pt x="48259" y="41911"/>
                </a:lnTo>
                <a:lnTo>
                  <a:pt x="25400" y="64771"/>
                </a:lnTo>
                <a:lnTo>
                  <a:pt x="16509" y="93980"/>
                </a:lnTo>
                <a:lnTo>
                  <a:pt x="15240" y="127000"/>
                </a:lnTo>
                <a:lnTo>
                  <a:pt x="21590" y="163830"/>
                </a:lnTo>
                <a:lnTo>
                  <a:pt x="33019" y="200661"/>
                </a:lnTo>
                <a:lnTo>
                  <a:pt x="49530" y="237491"/>
                </a:lnTo>
                <a:lnTo>
                  <a:pt x="68580" y="275591"/>
                </a:lnTo>
                <a:lnTo>
                  <a:pt x="91440" y="314961"/>
                </a:lnTo>
                <a:lnTo>
                  <a:pt x="116840" y="354330"/>
                </a:lnTo>
                <a:lnTo>
                  <a:pt x="143509" y="396241"/>
                </a:lnTo>
                <a:lnTo>
                  <a:pt x="170180" y="443230"/>
                </a:lnTo>
                <a:lnTo>
                  <a:pt x="195580" y="494030"/>
                </a:lnTo>
                <a:lnTo>
                  <a:pt x="220980" y="547371"/>
                </a:lnTo>
                <a:lnTo>
                  <a:pt x="243840" y="600711"/>
                </a:lnTo>
                <a:lnTo>
                  <a:pt x="265430" y="652780"/>
                </a:lnTo>
                <a:lnTo>
                  <a:pt x="284480" y="704850"/>
                </a:lnTo>
                <a:lnTo>
                  <a:pt x="299719" y="756921"/>
                </a:lnTo>
                <a:lnTo>
                  <a:pt x="309880" y="810261"/>
                </a:lnTo>
                <a:lnTo>
                  <a:pt x="318769" y="864871"/>
                </a:lnTo>
                <a:lnTo>
                  <a:pt x="322580" y="910591"/>
                </a:lnTo>
                <a:lnTo>
                  <a:pt x="321309" y="951230"/>
                </a:lnTo>
                <a:lnTo>
                  <a:pt x="317500" y="988061"/>
                </a:lnTo>
                <a:lnTo>
                  <a:pt x="309880" y="1017271"/>
                </a:lnTo>
                <a:lnTo>
                  <a:pt x="298450" y="1040130"/>
                </a:lnTo>
                <a:lnTo>
                  <a:pt x="285750" y="1060450"/>
                </a:lnTo>
                <a:lnTo>
                  <a:pt x="274319" y="1075691"/>
                </a:lnTo>
                <a:lnTo>
                  <a:pt x="264159" y="1089661"/>
                </a:lnTo>
                <a:lnTo>
                  <a:pt x="254000" y="1101091"/>
                </a:lnTo>
                <a:lnTo>
                  <a:pt x="231140" y="1106171"/>
                </a:lnTo>
                <a:lnTo>
                  <a:pt x="198119" y="1107441"/>
                </a:lnTo>
                <a:lnTo>
                  <a:pt x="160019" y="1104900"/>
                </a:lnTo>
                <a:lnTo>
                  <a:pt x="127000" y="1096011"/>
                </a:lnTo>
                <a:lnTo>
                  <a:pt x="97790" y="1083311"/>
                </a:lnTo>
                <a:lnTo>
                  <a:pt x="71119" y="1068071"/>
                </a:lnTo>
                <a:lnTo>
                  <a:pt x="54609" y="1052830"/>
                </a:lnTo>
                <a:lnTo>
                  <a:pt x="41909" y="1038861"/>
                </a:lnTo>
                <a:lnTo>
                  <a:pt x="34290" y="1024891"/>
                </a:lnTo>
                <a:lnTo>
                  <a:pt x="25400" y="993141"/>
                </a:lnTo>
                <a:lnTo>
                  <a:pt x="15240" y="949961"/>
                </a:lnTo>
                <a:lnTo>
                  <a:pt x="3809" y="897891"/>
                </a:lnTo>
                <a:lnTo>
                  <a:pt x="0" y="852171"/>
                </a:lnTo>
                <a:lnTo>
                  <a:pt x="2540" y="810261"/>
                </a:lnTo>
                <a:lnTo>
                  <a:pt x="7619" y="772161"/>
                </a:lnTo>
                <a:lnTo>
                  <a:pt x="22859" y="730250"/>
                </a:lnTo>
                <a:lnTo>
                  <a:pt x="44450" y="687071"/>
                </a:lnTo>
                <a:lnTo>
                  <a:pt x="69850" y="642621"/>
                </a:lnTo>
                <a:lnTo>
                  <a:pt x="95250" y="603250"/>
                </a:lnTo>
                <a:lnTo>
                  <a:pt x="120650" y="566421"/>
                </a:lnTo>
                <a:lnTo>
                  <a:pt x="146050" y="533400"/>
                </a:lnTo>
                <a:lnTo>
                  <a:pt x="170180" y="496571"/>
                </a:lnTo>
                <a:lnTo>
                  <a:pt x="193040" y="457200"/>
                </a:lnTo>
                <a:lnTo>
                  <a:pt x="233680" y="387350"/>
                </a:lnTo>
                <a:lnTo>
                  <a:pt x="260350" y="341630"/>
                </a:lnTo>
                <a:lnTo>
                  <a:pt x="339090" y="217171"/>
                </a:lnTo>
                <a:lnTo>
                  <a:pt x="365759" y="179071"/>
                </a:lnTo>
                <a:lnTo>
                  <a:pt x="391159" y="146050"/>
                </a:lnTo>
                <a:lnTo>
                  <a:pt x="476250" y="457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086600" y="1092200"/>
            <a:ext cx="927101" cy="736601"/>
          </a:xfrm>
          <a:custGeom>
            <a:avLst/>
            <a:gdLst/>
            <a:ahLst/>
            <a:cxnLst/>
            <a:rect l="0" t="0" r="0" b="0"/>
            <a:pathLst>
              <a:path w="927101" h="736601">
                <a:moveTo>
                  <a:pt x="927100" y="0"/>
                </a:moveTo>
                <a:lnTo>
                  <a:pt x="878840" y="24130"/>
                </a:lnTo>
                <a:lnTo>
                  <a:pt x="862330" y="34289"/>
                </a:lnTo>
                <a:lnTo>
                  <a:pt x="844550" y="46989"/>
                </a:lnTo>
                <a:lnTo>
                  <a:pt x="825500" y="60960"/>
                </a:lnTo>
                <a:lnTo>
                  <a:pt x="805180" y="74930"/>
                </a:lnTo>
                <a:lnTo>
                  <a:pt x="741680" y="116839"/>
                </a:lnTo>
                <a:lnTo>
                  <a:pt x="688340" y="152400"/>
                </a:lnTo>
                <a:lnTo>
                  <a:pt x="662940" y="172719"/>
                </a:lnTo>
                <a:lnTo>
                  <a:pt x="610869" y="213360"/>
                </a:lnTo>
                <a:lnTo>
                  <a:pt x="590550" y="229869"/>
                </a:lnTo>
                <a:lnTo>
                  <a:pt x="574040" y="243839"/>
                </a:lnTo>
                <a:lnTo>
                  <a:pt x="548640" y="264160"/>
                </a:lnTo>
                <a:lnTo>
                  <a:pt x="528319" y="279400"/>
                </a:lnTo>
                <a:lnTo>
                  <a:pt x="491490" y="309880"/>
                </a:lnTo>
                <a:lnTo>
                  <a:pt x="321309" y="462280"/>
                </a:lnTo>
                <a:lnTo>
                  <a:pt x="246380" y="532130"/>
                </a:lnTo>
                <a:lnTo>
                  <a:pt x="163830" y="610870"/>
                </a:lnTo>
                <a:lnTo>
                  <a:pt x="142240" y="632460"/>
                </a:lnTo>
                <a:lnTo>
                  <a:pt x="121919" y="650239"/>
                </a:lnTo>
                <a:lnTo>
                  <a:pt x="101600" y="666750"/>
                </a:lnTo>
                <a:lnTo>
                  <a:pt x="86359" y="679450"/>
                </a:lnTo>
                <a:lnTo>
                  <a:pt x="60959" y="702310"/>
                </a:lnTo>
                <a:lnTo>
                  <a:pt x="36830" y="721360"/>
                </a:lnTo>
                <a:lnTo>
                  <a:pt x="0" y="736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264400" y="304800"/>
            <a:ext cx="1" cy="458470"/>
          </a:xfrm>
          <a:custGeom>
            <a:avLst/>
            <a:gdLst/>
            <a:ahLst/>
            <a:cxnLst/>
            <a:rect l="0" t="0" r="0" b="0"/>
            <a:pathLst>
              <a:path w="1" h="458470">
                <a:moveTo>
                  <a:pt x="0" y="0"/>
                </a:moveTo>
                <a:lnTo>
                  <a:pt x="0" y="458469"/>
                </a:lnTo>
                <a:lnTo>
                  <a:pt x="0" y="431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01000" y="114300"/>
            <a:ext cx="25401" cy="558801"/>
          </a:xfrm>
          <a:custGeom>
            <a:avLst/>
            <a:gdLst/>
            <a:ahLst/>
            <a:cxnLst/>
            <a:rect l="0" t="0" r="0" b="0"/>
            <a:pathLst>
              <a:path w="25401" h="558801">
                <a:moveTo>
                  <a:pt x="12700" y="0"/>
                </a:moveTo>
                <a:lnTo>
                  <a:pt x="19050" y="13970"/>
                </a:lnTo>
                <a:lnTo>
                  <a:pt x="21590" y="21589"/>
                </a:lnTo>
                <a:lnTo>
                  <a:pt x="22859" y="31750"/>
                </a:lnTo>
                <a:lnTo>
                  <a:pt x="24130" y="41910"/>
                </a:lnTo>
                <a:lnTo>
                  <a:pt x="24130" y="55879"/>
                </a:lnTo>
                <a:lnTo>
                  <a:pt x="25400" y="91440"/>
                </a:lnTo>
                <a:lnTo>
                  <a:pt x="24130" y="110490"/>
                </a:lnTo>
                <a:lnTo>
                  <a:pt x="21590" y="129540"/>
                </a:lnTo>
                <a:lnTo>
                  <a:pt x="19050" y="149859"/>
                </a:lnTo>
                <a:lnTo>
                  <a:pt x="16509" y="167640"/>
                </a:lnTo>
                <a:lnTo>
                  <a:pt x="15240" y="184150"/>
                </a:lnTo>
                <a:lnTo>
                  <a:pt x="2540" y="392430"/>
                </a:lnTo>
                <a:lnTo>
                  <a:pt x="1269" y="448309"/>
                </a:lnTo>
                <a:lnTo>
                  <a:pt x="0" y="558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975600" y="4000500"/>
            <a:ext cx="537210" cy="914401"/>
          </a:xfrm>
          <a:custGeom>
            <a:avLst/>
            <a:gdLst/>
            <a:ahLst/>
            <a:cxnLst/>
            <a:rect l="0" t="0" r="0" b="0"/>
            <a:pathLst>
              <a:path w="537210" h="914401">
                <a:moveTo>
                  <a:pt x="0" y="0"/>
                </a:moveTo>
                <a:lnTo>
                  <a:pt x="513080" y="0"/>
                </a:lnTo>
                <a:lnTo>
                  <a:pt x="524509" y="2540"/>
                </a:lnTo>
                <a:lnTo>
                  <a:pt x="532130" y="7620"/>
                </a:lnTo>
                <a:lnTo>
                  <a:pt x="535940" y="13970"/>
                </a:lnTo>
                <a:lnTo>
                  <a:pt x="537209" y="24129"/>
                </a:lnTo>
                <a:lnTo>
                  <a:pt x="534669" y="39370"/>
                </a:lnTo>
                <a:lnTo>
                  <a:pt x="529590" y="55879"/>
                </a:lnTo>
                <a:lnTo>
                  <a:pt x="525780" y="74929"/>
                </a:lnTo>
                <a:lnTo>
                  <a:pt x="516890" y="119379"/>
                </a:lnTo>
                <a:lnTo>
                  <a:pt x="511809" y="135890"/>
                </a:lnTo>
                <a:lnTo>
                  <a:pt x="441959" y="340359"/>
                </a:lnTo>
                <a:lnTo>
                  <a:pt x="416559" y="420370"/>
                </a:lnTo>
                <a:lnTo>
                  <a:pt x="403859" y="458470"/>
                </a:lnTo>
                <a:lnTo>
                  <a:pt x="388619" y="495300"/>
                </a:lnTo>
                <a:lnTo>
                  <a:pt x="361950" y="561340"/>
                </a:lnTo>
                <a:lnTo>
                  <a:pt x="345440" y="600709"/>
                </a:lnTo>
                <a:lnTo>
                  <a:pt x="334009" y="636270"/>
                </a:lnTo>
                <a:lnTo>
                  <a:pt x="307340" y="739140"/>
                </a:lnTo>
                <a:lnTo>
                  <a:pt x="288290" y="820420"/>
                </a:lnTo>
                <a:lnTo>
                  <a:pt x="266700" y="914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184900" y="1066800"/>
            <a:ext cx="990601" cy="1104901"/>
          </a:xfrm>
          <a:custGeom>
            <a:avLst/>
            <a:gdLst/>
            <a:ahLst/>
            <a:cxnLst/>
            <a:rect l="0" t="0" r="0" b="0"/>
            <a:pathLst>
              <a:path w="990601" h="1104901">
                <a:moveTo>
                  <a:pt x="990600" y="0"/>
                </a:moveTo>
                <a:lnTo>
                  <a:pt x="976630" y="24130"/>
                </a:lnTo>
                <a:lnTo>
                  <a:pt x="952500" y="55880"/>
                </a:lnTo>
                <a:lnTo>
                  <a:pt x="937259" y="71119"/>
                </a:lnTo>
                <a:lnTo>
                  <a:pt x="919480" y="85089"/>
                </a:lnTo>
                <a:lnTo>
                  <a:pt x="900430" y="99060"/>
                </a:lnTo>
                <a:lnTo>
                  <a:pt x="872490" y="121919"/>
                </a:lnTo>
                <a:lnTo>
                  <a:pt x="861059" y="132080"/>
                </a:lnTo>
                <a:lnTo>
                  <a:pt x="781050" y="218439"/>
                </a:lnTo>
                <a:lnTo>
                  <a:pt x="523240" y="501650"/>
                </a:lnTo>
                <a:lnTo>
                  <a:pt x="500380" y="524510"/>
                </a:lnTo>
                <a:lnTo>
                  <a:pt x="341630" y="706120"/>
                </a:lnTo>
                <a:lnTo>
                  <a:pt x="245109" y="820420"/>
                </a:lnTo>
                <a:lnTo>
                  <a:pt x="205740" y="868679"/>
                </a:lnTo>
                <a:lnTo>
                  <a:pt x="172720" y="911860"/>
                </a:lnTo>
                <a:lnTo>
                  <a:pt x="143509" y="952500"/>
                </a:lnTo>
                <a:lnTo>
                  <a:pt x="116840" y="990600"/>
                </a:lnTo>
                <a:lnTo>
                  <a:pt x="95250" y="1018539"/>
                </a:lnTo>
                <a:lnTo>
                  <a:pt x="76200" y="1040129"/>
                </a:lnTo>
                <a:lnTo>
                  <a:pt x="29209" y="1088389"/>
                </a:lnTo>
                <a:lnTo>
                  <a:pt x="16509" y="1104900"/>
                </a:lnTo>
                <a:lnTo>
                  <a:pt x="0" y="1104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121400" y="393700"/>
            <a:ext cx="285751" cy="381001"/>
          </a:xfrm>
          <a:custGeom>
            <a:avLst/>
            <a:gdLst/>
            <a:ahLst/>
            <a:cxnLst/>
            <a:rect l="0" t="0" r="0" b="0"/>
            <a:pathLst>
              <a:path w="285751" h="381001">
                <a:moveTo>
                  <a:pt x="0" y="0"/>
                </a:moveTo>
                <a:lnTo>
                  <a:pt x="279400" y="0"/>
                </a:lnTo>
                <a:lnTo>
                  <a:pt x="284479" y="1270"/>
                </a:lnTo>
                <a:lnTo>
                  <a:pt x="285750" y="3809"/>
                </a:lnTo>
                <a:lnTo>
                  <a:pt x="283209" y="6350"/>
                </a:lnTo>
                <a:lnTo>
                  <a:pt x="281940" y="13969"/>
                </a:lnTo>
                <a:lnTo>
                  <a:pt x="280670" y="25400"/>
                </a:lnTo>
                <a:lnTo>
                  <a:pt x="280670" y="38100"/>
                </a:lnTo>
                <a:lnTo>
                  <a:pt x="275590" y="55880"/>
                </a:lnTo>
                <a:lnTo>
                  <a:pt x="269240" y="78740"/>
                </a:lnTo>
                <a:lnTo>
                  <a:pt x="259079" y="102869"/>
                </a:lnTo>
                <a:lnTo>
                  <a:pt x="248920" y="127000"/>
                </a:lnTo>
                <a:lnTo>
                  <a:pt x="237490" y="149859"/>
                </a:lnTo>
                <a:lnTo>
                  <a:pt x="226059" y="171450"/>
                </a:lnTo>
                <a:lnTo>
                  <a:pt x="214629" y="198119"/>
                </a:lnTo>
                <a:lnTo>
                  <a:pt x="201929" y="226059"/>
                </a:lnTo>
                <a:lnTo>
                  <a:pt x="168909" y="309880"/>
                </a:lnTo>
                <a:lnTo>
                  <a:pt x="152400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418069" y="241300"/>
            <a:ext cx="36832" cy="469901"/>
          </a:xfrm>
          <a:custGeom>
            <a:avLst/>
            <a:gdLst/>
            <a:ahLst/>
            <a:cxnLst/>
            <a:rect l="0" t="0" r="0" b="0"/>
            <a:pathLst>
              <a:path w="36832" h="469901">
                <a:moveTo>
                  <a:pt x="36831" y="0"/>
                </a:moveTo>
                <a:lnTo>
                  <a:pt x="36831" y="45720"/>
                </a:lnTo>
                <a:lnTo>
                  <a:pt x="35561" y="59690"/>
                </a:lnTo>
                <a:lnTo>
                  <a:pt x="33021" y="74929"/>
                </a:lnTo>
                <a:lnTo>
                  <a:pt x="26671" y="113029"/>
                </a:lnTo>
                <a:lnTo>
                  <a:pt x="6350" y="247650"/>
                </a:lnTo>
                <a:lnTo>
                  <a:pt x="3811" y="271780"/>
                </a:lnTo>
                <a:lnTo>
                  <a:pt x="2540" y="294640"/>
                </a:lnTo>
                <a:lnTo>
                  <a:pt x="1271" y="314959"/>
                </a:lnTo>
                <a:lnTo>
                  <a:pt x="0" y="356869"/>
                </a:lnTo>
                <a:lnTo>
                  <a:pt x="0" y="377190"/>
                </a:lnTo>
                <a:lnTo>
                  <a:pt x="0" y="393700"/>
                </a:lnTo>
                <a:lnTo>
                  <a:pt x="2540" y="407669"/>
                </a:lnTo>
                <a:lnTo>
                  <a:pt x="11431" y="469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354569" y="3898900"/>
            <a:ext cx="462282" cy="728980"/>
          </a:xfrm>
          <a:custGeom>
            <a:avLst/>
            <a:gdLst/>
            <a:ahLst/>
            <a:cxnLst/>
            <a:rect l="0" t="0" r="0" b="0"/>
            <a:pathLst>
              <a:path w="462282" h="728980">
                <a:moveTo>
                  <a:pt x="227331" y="0"/>
                </a:moveTo>
                <a:lnTo>
                  <a:pt x="220981" y="6350"/>
                </a:lnTo>
                <a:lnTo>
                  <a:pt x="209550" y="24129"/>
                </a:lnTo>
                <a:lnTo>
                  <a:pt x="193040" y="43179"/>
                </a:lnTo>
                <a:lnTo>
                  <a:pt x="137161" y="101600"/>
                </a:lnTo>
                <a:lnTo>
                  <a:pt x="109221" y="135890"/>
                </a:lnTo>
                <a:lnTo>
                  <a:pt x="83821" y="170179"/>
                </a:lnTo>
                <a:lnTo>
                  <a:pt x="59690" y="207009"/>
                </a:lnTo>
                <a:lnTo>
                  <a:pt x="40640" y="246379"/>
                </a:lnTo>
                <a:lnTo>
                  <a:pt x="25400" y="288290"/>
                </a:lnTo>
                <a:lnTo>
                  <a:pt x="12700" y="331470"/>
                </a:lnTo>
                <a:lnTo>
                  <a:pt x="5081" y="373379"/>
                </a:lnTo>
                <a:lnTo>
                  <a:pt x="1271" y="414020"/>
                </a:lnTo>
                <a:lnTo>
                  <a:pt x="0" y="453390"/>
                </a:lnTo>
                <a:lnTo>
                  <a:pt x="1271" y="485140"/>
                </a:lnTo>
                <a:lnTo>
                  <a:pt x="3811" y="509270"/>
                </a:lnTo>
                <a:lnTo>
                  <a:pt x="6350" y="529590"/>
                </a:lnTo>
                <a:lnTo>
                  <a:pt x="21590" y="561340"/>
                </a:lnTo>
                <a:lnTo>
                  <a:pt x="46990" y="598170"/>
                </a:lnTo>
                <a:lnTo>
                  <a:pt x="77471" y="640079"/>
                </a:lnTo>
                <a:lnTo>
                  <a:pt x="109221" y="669290"/>
                </a:lnTo>
                <a:lnTo>
                  <a:pt x="140971" y="690879"/>
                </a:lnTo>
                <a:lnTo>
                  <a:pt x="173990" y="706120"/>
                </a:lnTo>
                <a:lnTo>
                  <a:pt x="204471" y="716279"/>
                </a:lnTo>
                <a:lnTo>
                  <a:pt x="233681" y="722629"/>
                </a:lnTo>
                <a:lnTo>
                  <a:pt x="261621" y="727709"/>
                </a:lnTo>
                <a:lnTo>
                  <a:pt x="281940" y="728979"/>
                </a:lnTo>
                <a:lnTo>
                  <a:pt x="299721" y="728979"/>
                </a:lnTo>
                <a:lnTo>
                  <a:pt x="313690" y="727709"/>
                </a:lnTo>
                <a:lnTo>
                  <a:pt x="336550" y="716279"/>
                </a:lnTo>
                <a:lnTo>
                  <a:pt x="367031" y="698500"/>
                </a:lnTo>
                <a:lnTo>
                  <a:pt x="400050" y="678179"/>
                </a:lnTo>
                <a:lnTo>
                  <a:pt x="424181" y="654050"/>
                </a:lnTo>
                <a:lnTo>
                  <a:pt x="441961" y="627379"/>
                </a:lnTo>
                <a:lnTo>
                  <a:pt x="454661" y="600709"/>
                </a:lnTo>
                <a:lnTo>
                  <a:pt x="461011" y="574040"/>
                </a:lnTo>
                <a:lnTo>
                  <a:pt x="462281" y="547370"/>
                </a:lnTo>
                <a:lnTo>
                  <a:pt x="457200" y="488950"/>
                </a:lnTo>
                <a:lnTo>
                  <a:pt x="457200" y="478790"/>
                </a:lnTo>
                <a:lnTo>
                  <a:pt x="444500" y="463550"/>
                </a:lnTo>
                <a:lnTo>
                  <a:pt x="422911" y="444500"/>
                </a:lnTo>
                <a:lnTo>
                  <a:pt x="396240" y="422909"/>
                </a:lnTo>
                <a:lnTo>
                  <a:pt x="368300" y="410209"/>
                </a:lnTo>
                <a:lnTo>
                  <a:pt x="339090" y="403859"/>
                </a:lnTo>
                <a:lnTo>
                  <a:pt x="309881" y="400050"/>
                </a:lnTo>
                <a:lnTo>
                  <a:pt x="284481" y="403859"/>
                </a:lnTo>
                <a:lnTo>
                  <a:pt x="259081" y="411479"/>
                </a:lnTo>
                <a:lnTo>
                  <a:pt x="236221" y="422909"/>
                </a:lnTo>
                <a:lnTo>
                  <a:pt x="213361" y="439420"/>
                </a:lnTo>
                <a:lnTo>
                  <a:pt x="191771" y="461009"/>
                </a:lnTo>
                <a:lnTo>
                  <a:pt x="168911" y="485140"/>
                </a:lnTo>
                <a:lnTo>
                  <a:pt x="153671" y="508000"/>
                </a:lnTo>
                <a:lnTo>
                  <a:pt x="140971" y="530859"/>
                </a:lnTo>
                <a:lnTo>
                  <a:pt x="132081" y="552450"/>
                </a:lnTo>
                <a:lnTo>
                  <a:pt x="125731" y="574040"/>
                </a:lnTo>
                <a:lnTo>
                  <a:pt x="121921" y="595629"/>
                </a:lnTo>
                <a:lnTo>
                  <a:pt x="113031" y="6604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313170" y="3898900"/>
            <a:ext cx="633731" cy="381001"/>
          </a:xfrm>
          <a:custGeom>
            <a:avLst/>
            <a:gdLst/>
            <a:ahLst/>
            <a:cxnLst/>
            <a:rect l="0" t="0" r="0" b="0"/>
            <a:pathLst>
              <a:path w="633731" h="381001">
                <a:moveTo>
                  <a:pt x="125730" y="0"/>
                </a:moveTo>
                <a:lnTo>
                  <a:pt x="119380" y="20320"/>
                </a:lnTo>
                <a:lnTo>
                  <a:pt x="115570" y="29209"/>
                </a:lnTo>
                <a:lnTo>
                  <a:pt x="111759" y="38100"/>
                </a:lnTo>
                <a:lnTo>
                  <a:pt x="107950" y="45720"/>
                </a:lnTo>
                <a:lnTo>
                  <a:pt x="85089" y="111759"/>
                </a:lnTo>
                <a:lnTo>
                  <a:pt x="68580" y="160020"/>
                </a:lnTo>
                <a:lnTo>
                  <a:pt x="57150" y="198120"/>
                </a:lnTo>
                <a:lnTo>
                  <a:pt x="46989" y="231140"/>
                </a:lnTo>
                <a:lnTo>
                  <a:pt x="39370" y="260350"/>
                </a:lnTo>
                <a:lnTo>
                  <a:pt x="30480" y="283209"/>
                </a:lnTo>
                <a:lnTo>
                  <a:pt x="20320" y="303529"/>
                </a:lnTo>
                <a:lnTo>
                  <a:pt x="8889" y="320040"/>
                </a:lnTo>
                <a:lnTo>
                  <a:pt x="2539" y="335279"/>
                </a:lnTo>
                <a:lnTo>
                  <a:pt x="0" y="347979"/>
                </a:lnTo>
                <a:lnTo>
                  <a:pt x="0" y="358140"/>
                </a:lnTo>
                <a:lnTo>
                  <a:pt x="7620" y="365759"/>
                </a:lnTo>
                <a:lnTo>
                  <a:pt x="21589" y="370840"/>
                </a:lnTo>
                <a:lnTo>
                  <a:pt x="39370" y="374650"/>
                </a:lnTo>
                <a:lnTo>
                  <a:pt x="54609" y="377190"/>
                </a:lnTo>
                <a:lnTo>
                  <a:pt x="66039" y="378459"/>
                </a:lnTo>
                <a:lnTo>
                  <a:pt x="77470" y="378459"/>
                </a:lnTo>
                <a:lnTo>
                  <a:pt x="228599" y="381000"/>
                </a:lnTo>
                <a:lnTo>
                  <a:pt x="450849" y="381000"/>
                </a:lnTo>
                <a:lnTo>
                  <a:pt x="477520" y="375920"/>
                </a:lnTo>
                <a:lnTo>
                  <a:pt x="509270" y="365759"/>
                </a:lnTo>
                <a:lnTo>
                  <a:pt x="566420" y="344170"/>
                </a:lnTo>
                <a:lnTo>
                  <a:pt x="586739" y="336550"/>
                </a:lnTo>
                <a:lnTo>
                  <a:pt x="633730" y="317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769100" y="3771900"/>
            <a:ext cx="25401" cy="1181101"/>
          </a:xfrm>
          <a:custGeom>
            <a:avLst/>
            <a:gdLst/>
            <a:ahLst/>
            <a:cxnLst/>
            <a:rect l="0" t="0" r="0" b="0"/>
            <a:pathLst>
              <a:path w="25401" h="1181101">
                <a:moveTo>
                  <a:pt x="0" y="0"/>
                </a:moveTo>
                <a:lnTo>
                  <a:pt x="0" y="863600"/>
                </a:lnTo>
                <a:lnTo>
                  <a:pt x="1269" y="914400"/>
                </a:lnTo>
                <a:lnTo>
                  <a:pt x="3809" y="961390"/>
                </a:lnTo>
                <a:lnTo>
                  <a:pt x="8890" y="1040129"/>
                </a:lnTo>
                <a:lnTo>
                  <a:pt x="11430" y="1093470"/>
                </a:lnTo>
                <a:lnTo>
                  <a:pt x="12700" y="1112520"/>
                </a:lnTo>
                <a:lnTo>
                  <a:pt x="25400" y="1181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74650" y="266700"/>
            <a:ext cx="31751" cy="38101"/>
          </a:xfrm>
          <a:custGeom>
            <a:avLst/>
            <a:gdLst/>
            <a:ahLst/>
            <a:cxnLst/>
            <a:rect l="0" t="0" r="0" b="0"/>
            <a:pathLst>
              <a:path w="31751" h="38101">
                <a:moveTo>
                  <a:pt x="6350" y="38100"/>
                </a:moveTo>
                <a:lnTo>
                  <a:pt x="0" y="24129"/>
                </a:lnTo>
                <a:lnTo>
                  <a:pt x="0" y="19050"/>
                </a:lnTo>
                <a:lnTo>
                  <a:pt x="3809" y="13970"/>
                </a:lnTo>
                <a:lnTo>
                  <a:pt x="31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NancyD</dc:creator>
  <cp:lastModifiedBy>NancyD</cp:lastModifiedBy>
  <cp:revision>1</cp:revision>
  <dcterms:created xsi:type="dcterms:W3CDTF">2012-10-02T17:00:05Z</dcterms:created>
  <dcterms:modified xsi:type="dcterms:W3CDTF">2012-10-02T17:00:10Z</dcterms:modified>
</cp:coreProperties>
</file>