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5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1BBF-6125-4459-A1F9-2A9A517489E7}" type="datetimeFigureOut">
              <a:rPr lang="en-CA" smtClean="0"/>
              <a:pPr/>
              <a:t>30/04/2012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72C-AE0E-4B94-83C4-FD60792502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1BBF-6125-4459-A1F9-2A9A517489E7}" type="datetimeFigureOut">
              <a:rPr lang="en-CA" smtClean="0"/>
              <a:pPr/>
              <a:t>30/04/2012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72C-AE0E-4B94-83C4-FD60792502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1BBF-6125-4459-A1F9-2A9A517489E7}" type="datetimeFigureOut">
              <a:rPr lang="en-CA" smtClean="0"/>
              <a:pPr/>
              <a:t>30/04/2012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72C-AE0E-4B94-83C4-FD60792502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1BBF-6125-4459-A1F9-2A9A517489E7}" type="datetimeFigureOut">
              <a:rPr lang="en-CA" smtClean="0"/>
              <a:pPr/>
              <a:t>30/04/2012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72C-AE0E-4B94-83C4-FD60792502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1BBF-6125-4459-A1F9-2A9A517489E7}" type="datetimeFigureOut">
              <a:rPr lang="en-CA" smtClean="0"/>
              <a:pPr/>
              <a:t>30/04/2012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72C-AE0E-4B94-83C4-FD60792502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1BBF-6125-4459-A1F9-2A9A517489E7}" type="datetimeFigureOut">
              <a:rPr lang="en-CA" smtClean="0"/>
              <a:pPr/>
              <a:t>30/04/2012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72C-AE0E-4B94-83C4-FD60792502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1BBF-6125-4459-A1F9-2A9A517489E7}" type="datetimeFigureOut">
              <a:rPr lang="en-CA" smtClean="0"/>
              <a:pPr/>
              <a:t>30/04/2012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72C-AE0E-4B94-83C4-FD60792502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1BBF-6125-4459-A1F9-2A9A517489E7}" type="datetimeFigureOut">
              <a:rPr lang="en-CA" smtClean="0"/>
              <a:pPr/>
              <a:t>30/04/2012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72C-AE0E-4B94-83C4-FD60792502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1BBF-6125-4459-A1F9-2A9A517489E7}" type="datetimeFigureOut">
              <a:rPr lang="en-CA" smtClean="0"/>
              <a:pPr/>
              <a:t>30/04/2012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72C-AE0E-4B94-83C4-FD60792502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1BBF-6125-4459-A1F9-2A9A517489E7}" type="datetimeFigureOut">
              <a:rPr lang="en-CA" smtClean="0"/>
              <a:pPr/>
              <a:t>30/04/2012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72C-AE0E-4B94-83C4-FD60792502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1BBF-6125-4459-A1F9-2A9A517489E7}" type="datetimeFigureOut">
              <a:rPr lang="en-CA" smtClean="0"/>
              <a:pPr/>
              <a:t>30/04/2012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72C-AE0E-4B94-83C4-FD60792502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1BBF-6125-4459-A1F9-2A9A517489E7}" type="datetimeFigureOut">
              <a:rPr lang="en-CA" smtClean="0"/>
              <a:pPr/>
              <a:t>30/04/2012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9172C-AE0E-4B94-83C4-FD607925026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E:\DSCF0862.AVI" TargetMode="Externa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utting cak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692696"/>
            <a:ext cx="5817925" cy="2880320"/>
          </a:xfrm>
          <a:prstGeom prst="rect">
            <a:avLst/>
          </a:prstGeom>
        </p:spPr>
      </p:pic>
      <p:pic>
        <p:nvPicPr>
          <p:cNvPr id="4" name="Picture 3" descr="cutting cak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692697"/>
            <a:ext cx="5817925" cy="28803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56992"/>
            <a:ext cx="7772400" cy="1470025"/>
          </a:xfrm>
        </p:spPr>
        <p:txBody>
          <a:bodyPr>
            <a:normAutofit/>
          </a:bodyPr>
          <a:lstStyle/>
          <a:p>
            <a:r>
              <a:rPr lang="en-CA" sz="5400" b="1" dirty="0" smtClean="0">
                <a:solidFill>
                  <a:srgbClr val="FF0000"/>
                </a:solidFill>
              </a:rPr>
              <a:t>My Grandparents</a:t>
            </a:r>
            <a:endParaRPr lang="en-CA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752600"/>
          </a:xfrm>
        </p:spPr>
        <p:txBody>
          <a:bodyPr/>
          <a:lstStyle/>
          <a:p>
            <a:r>
              <a:rPr lang="en-CA" dirty="0" smtClean="0"/>
              <a:t>By Cameron Anthony</a:t>
            </a:r>
            <a:endParaRPr lang="en-CA" dirty="0"/>
          </a:p>
        </p:txBody>
      </p:sp>
    </p:spTree>
    <p:custDataLst>
      <p:tags r:id="rId1"/>
    </p:custDataLst>
  </p:cSld>
  <p:clrMapOvr>
    <a:masterClrMapping/>
  </p:clrMapOvr>
  <p:transition spd="slow" advClick="0" advTm="91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 you know who this is?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4941168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This is my grandmother, her name is </a:t>
            </a:r>
            <a:r>
              <a:rPr lang="en-CA" sz="3200" b="1" dirty="0" smtClean="0"/>
              <a:t>Donna Renfrew.</a:t>
            </a:r>
            <a:endParaRPr lang="en-CA" sz="3200" b="1" dirty="0"/>
          </a:p>
        </p:txBody>
      </p:sp>
      <p:pic>
        <p:nvPicPr>
          <p:cNvPr id="6" name="Picture 5" descr="mums wedd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84784"/>
            <a:ext cx="4029456" cy="2670048"/>
          </a:xfrm>
          <a:prstGeom prst="rect">
            <a:avLst/>
          </a:prstGeom>
        </p:spPr>
      </p:pic>
      <p:pic>
        <p:nvPicPr>
          <p:cNvPr id="9" name="Content Placeholder 8" descr="mum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5076056" y="1340768"/>
            <a:ext cx="3105150" cy="3698782"/>
          </a:xfrm>
        </p:spPr>
      </p:pic>
      <p:sp>
        <p:nvSpPr>
          <p:cNvPr id="8" name="TextBox 7"/>
          <p:cNvSpPr txBox="1"/>
          <p:nvPr/>
        </p:nvSpPr>
        <p:spPr>
          <a:xfrm>
            <a:off x="1763688" y="17008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May 21,1966</a:t>
            </a:r>
            <a:endParaRPr lang="en-CA" dirty="0"/>
          </a:p>
        </p:txBody>
      </p:sp>
    </p:spTree>
    <p:custDataLst>
      <p:tags r:id="rId1"/>
    </p:custDataLst>
  </p:cSld>
  <p:clrMapOvr>
    <a:masterClrMapping/>
  </p:clrMapOvr>
  <p:transition advTm="19111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76672"/>
            <a:ext cx="741682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 sz="2400" dirty="0" smtClean="0"/>
              <a:t>Her parents names were Mary &amp; Arthur Taylor.</a:t>
            </a:r>
          </a:p>
          <a:p>
            <a:pPr>
              <a:buFont typeface="Wingdings" pitchFamily="2" charset="2"/>
              <a:buChar char="§"/>
            </a:pPr>
            <a:r>
              <a:rPr lang="en-CA" sz="2400" dirty="0" smtClean="0"/>
              <a:t>She was born on April 10, 1942.  She just turned 70.</a:t>
            </a:r>
          </a:p>
          <a:p>
            <a:pPr>
              <a:buFont typeface="Wingdings" pitchFamily="2" charset="2"/>
              <a:buChar char="§"/>
            </a:pPr>
            <a:r>
              <a:rPr lang="en-CA" sz="2400" dirty="0" smtClean="0"/>
              <a:t>She has 1 sister (5 siblings that died as infants)</a:t>
            </a:r>
          </a:p>
          <a:p>
            <a:pPr>
              <a:buFont typeface="Wingdings" pitchFamily="2" charset="2"/>
              <a:buChar char="§"/>
            </a:pPr>
            <a:r>
              <a:rPr lang="en-CA" sz="2400" dirty="0" smtClean="0"/>
              <a:t>Her favourite games as a child were hide and seek in a big house  and on a farm.  She played with paper dolls, marbles, hop scotch and a doll. Her favourite place to play as a child was at her cousins, they had a farm and lots of kids.  She had no T.V.  But one thing she did have was fun.</a:t>
            </a:r>
          </a:p>
          <a:p>
            <a:pPr>
              <a:buFont typeface="Wingdings" pitchFamily="2" charset="2"/>
              <a:buChar char="§"/>
            </a:pPr>
            <a:r>
              <a:rPr lang="en-CA" sz="2400" dirty="0" smtClean="0"/>
              <a:t>She doesn’t work now, but she worked as a lab technician, as a florist and a merchandiser.  </a:t>
            </a:r>
          </a:p>
          <a:p>
            <a:pPr>
              <a:buFont typeface="Wingdings" pitchFamily="2" charset="2"/>
              <a:buChar char="§"/>
            </a:pPr>
            <a:r>
              <a:rPr lang="en-CA" sz="2400" dirty="0" smtClean="0"/>
              <a:t>My grandmother is not shy at all.  She loves working with flowers.  And since her stroke 2 years ago, she loves doing puzzles.  She is really good at them.  We gave her a puzzle for her birthday called “Grandma’s Kitchen”.</a:t>
            </a:r>
            <a:endParaRPr lang="en-CA" sz="2400" dirty="0"/>
          </a:p>
        </p:txBody>
      </p:sp>
    </p:spTree>
    <p:custDataLst>
      <p:tags r:id="rId1"/>
    </p:custDataLst>
  </p:cSld>
  <p:clrMapOvr>
    <a:masterClrMapping/>
  </p:clrMapOvr>
  <p:transition advTm="726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My Grandpa, Glen Renfrew</a:t>
            </a:r>
            <a:endParaRPr lang="en-CA" dirty="0"/>
          </a:p>
        </p:txBody>
      </p:sp>
      <p:pic>
        <p:nvPicPr>
          <p:cNvPr id="5" name="DSCF0862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1524000" y="1576388"/>
            <a:ext cx="6096000" cy="4572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042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7999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This is my great-grandparents Margaret &amp; Albert (Bert) Renfrew with my grandpa as a baby and my great aunt Helen.</a:t>
            </a:r>
            <a:endParaRPr lang="en-CA" sz="3200" dirty="0"/>
          </a:p>
        </p:txBody>
      </p:sp>
      <p:pic>
        <p:nvPicPr>
          <p:cNvPr id="4" name="Content Placeholder 3" descr="grammie and grampie dad hele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35058" y="1600200"/>
            <a:ext cx="3073883" cy="4525963"/>
          </a:xfrm>
        </p:spPr>
      </p:pic>
      <p:sp>
        <p:nvSpPr>
          <p:cNvPr id="5" name="TextBox 4"/>
          <p:cNvSpPr txBox="1"/>
          <p:nvPr/>
        </p:nvSpPr>
        <p:spPr>
          <a:xfrm>
            <a:off x="6444208" y="2564904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chemeClr val="accent2">
                    <a:lumMod val="75000"/>
                  </a:schemeClr>
                </a:solidFill>
              </a:rPr>
              <a:t>July 1943</a:t>
            </a:r>
            <a:endParaRPr lang="en-CA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30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1772816"/>
            <a:ext cx="388843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These are my Grandparents</a:t>
            </a:r>
          </a:p>
          <a:p>
            <a:endParaRPr lang="en-CA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CA" sz="2800" dirty="0" smtClean="0"/>
              <a:t>By Cameron Anthony</a:t>
            </a:r>
            <a:endParaRPr lang="en-CA" sz="2800" dirty="0"/>
          </a:p>
        </p:txBody>
      </p:sp>
    </p:spTree>
    <p:custDataLst>
      <p:tags r:id="rId1"/>
    </p:custDataLst>
  </p:cSld>
  <p:clrMapOvr>
    <a:masterClrMapping/>
  </p:clrMapOvr>
  <p:transition advTm="91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7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2.7|3.4|3.3|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1|7.5|6.5|24.1|9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4.7|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233</Words>
  <Application>Microsoft Office PowerPoint</Application>
  <PresentationFormat>On-screen Show (4:3)</PresentationFormat>
  <Paragraphs>17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My Grandparents</vt:lpstr>
      <vt:lpstr>Do you know who this is?</vt:lpstr>
      <vt:lpstr>Slide 3</vt:lpstr>
      <vt:lpstr>My Grandpa, Glen Renfrew</vt:lpstr>
      <vt:lpstr>This is my great-grandparents Margaret &amp; Albert (Bert) Renfrew with my grandpa as a baby and my great aunt Helen.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Grandparents</dc:title>
  <dc:creator>Windows User</dc:creator>
  <cp:lastModifiedBy>hennebaa</cp:lastModifiedBy>
  <cp:revision>25</cp:revision>
  <dcterms:created xsi:type="dcterms:W3CDTF">2012-04-30T10:53:00Z</dcterms:created>
  <dcterms:modified xsi:type="dcterms:W3CDTF">2012-04-30T17:02:21Z</dcterms:modified>
</cp:coreProperties>
</file>